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9" r:id="rId1"/>
    <p:sldMasterId id="2147483770" r:id="rId2"/>
    <p:sldMasterId id="2147483771" r:id="rId3"/>
    <p:sldMasterId id="2147483772" r:id="rId4"/>
    <p:sldMasterId id="2147483773" r:id="rId5"/>
    <p:sldMasterId id="2147483774" r:id="rId6"/>
    <p:sldMasterId id="2147483775" r:id="rId7"/>
    <p:sldMasterId id="2147483776" r:id="rId8"/>
    <p:sldMasterId id="2147483777" r:id="rId9"/>
    <p:sldMasterId id="2147483778" r:id="rId10"/>
    <p:sldMasterId id="2147483779" r:id="rId11"/>
  </p:sldMasterIdLst>
  <p:notesMasterIdLst>
    <p:notesMasterId r:id="rId23"/>
  </p:notesMasterIdLst>
  <p:sldIdLst>
    <p:sldId id="256" r:id="rId12"/>
    <p:sldId id="257" r:id="rId13"/>
    <p:sldId id="258" r:id="rId14"/>
    <p:sldId id="259" r:id="rId15"/>
    <p:sldId id="260" r:id="rId16"/>
    <p:sldId id="261" r:id="rId17"/>
    <p:sldId id="262" r:id="rId18"/>
    <p:sldId id="263" r:id="rId19"/>
    <p:sldId id="264" r:id="rId20"/>
    <p:sldId id="265" r:id="rId21"/>
    <p:sldId id="26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D1AD96-A596-4487-B766-BA2D10C225B4}">
  <a:tblStyle styleId="{59D1AD96-A596-4487-B766-BA2D10C225B4}"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rgbClr val="FFFFFF"/>
      </a:tcTxStyle>
      <a:tcStyle>
        <a:tcBdr/>
        <a:fill>
          <a:solidFill>
            <a:srgbClr val="5B9BD5"/>
          </a:solidFill>
        </a:fill>
      </a:tcStyle>
    </a:lastCol>
    <a:firstCol>
      <a:tcTxStyle b="on" i="off">
        <a:font>
          <a:latin typeface="Calibri"/>
          <a:ea typeface="Calibri"/>
          <a:cs typeface="Calibri"/>
        </a:font>
        <a:srgbClr val="FFFFFF"/>
      </a:tcTxStyle>
      <a:tcStyle>
        <a:tcBdr/>
        <a:fill>
          <a:solidFill>
            <a:srgbClr val="5B9BD5"/>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B9BD5"/>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B9BD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7"/>
  </p:normalViewPr>
  <p:slideViewPr>
    <p:cSldViewPr snapToGrid="0">
      <p:cViewPr varScale="1">
        <p:scale>
          <a:sx n="103" d="100"/>
          <a:sy n="103" d="100"/>
        </p:scale>
        <p:origin x="188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1699bd25c6a_1_5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1699bd25c6a_1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10e46f41e4a_3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0" name="Google Shape;980;g10e46f41e4a_3_2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422d668e4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6" name="Google Shape;986;g1422d668e41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fe4071281e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gfe4071281e_0_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45261ef677_1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ACES 2.0 School culture</a:t>
            </a:r>
            <a:endParaRPr/>
          </a:p>
          <a:p>
            <a:pPr marL="457200" lvl="0" indent="-317500" algn="l" rtl="0">
              <a:spcBef>
                <a:spcPts val="0"/>
              </a:spcBef>
              <a:spcAft>
                <a:spcPts val="0"/>
              </a:spcAft>
              <a:buSzPts val="1400"/>
              <a:buChar char="-"/>
            </a:pPr>
            <a:r>
              <a:rPr lang="en-US"/>
              <a:t>Restorative practices </a:t>
            </a:r>
            <a:endParaRPr/>
          </a:p>
          <a:p>
            <a:pPr marL="457200" lvl="0" indent="-317500" algn="l" rtl="0">
              <a:spcBef>
                <a:spcPts val="0"/>
              </a:spcBef>
              <a:spcAft>
                <a:spcPts val="0"/>
              </a:spcAft>
              <a:buSzPts val="1400"/>
              <a:buChar char="-"/>
            </a:pPr>
            <a:r>
              <a:rPr lang="en-US"/>
              <a:t>Family engagement </a:t>
            </a:r>
            <a:endParaRPr/>
          </a:p>
        </p:txBody>
      </p:sp>
      <p:sp>
        <p:nvSpPr>
          <p:cNvPr id="930" name="Google Shape;930;g145261ef677_1_3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1111b4ded95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g1111b4ded95_0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12498d1480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112498d1480_0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956" name="Google Shape;95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11718ed823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g111718ed823_0_1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42be413e05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7" name="Google Shape;967;g142be413e05_0_3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145261ef677_1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3" name="Google Shape;973;g145261ef677_1_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7" name="Google Shape;27;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0"/>
        <p:cNvGrpSpPr/>
        <p:nvPr/>
      </p:nvGrpSpPr>
      <p:grpSpPr>
        <a:xfrm>
          <a:off x="0" y="0"/>
          <a:ext cx="0" cy="0"/>
          <a:chOff x="0" y="0"/>
          <a:chExt cx="0" cy="0"/>
        </a:xfrm>
      </p:grpSpPr>
      <p:sp>
        <p:nvSpPr>
          <p:cNvPr id="791" name="Google Shape;791;p110"/>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2" name="Google Shape;792;p110"/>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93"/>
        <p:cNvGrpSpPr/>
        <p:nvPr/>
      </p:nvGrpSpPr>
      <p:grpSpPr>
        <a:xfrm>
          <a:off x="0" y="0"/>
          <a:ext cx="0" cy="0"/>
          <a:chOff x="0" y="0"/>
          <a:chExt cx="0" cy="0"/>
        </a:xfrm>
      </p:grpSpPr>
      <p:sp>
        <p:nvSpPr>
          <p:cNvPr id="794" name="Google Shape;794;p1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795" name="Google Shape;795;p111"/>
          <p:cNvGrpSpPr/>
          <p:nvPr/>
        </p:nvGrpSpPr>
        <p:grpSpPr>
          <a:xfrm>
            <a:off x="46853" y="44450"/>
            <a:ext cx="4071592" cy="1513047"/>
            <a:chOff x="199253" y="-3175"/>
            <a:chExt cx="4071592" cy="1513047"/>
          </a:xfrm>
        </p:grpSpPr>
        <p:pic>
          <p:nvPicPr>
            <p:cNvPr id="796" name="Google Shape;796;p111"/>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797" name="Google Shape;797;p111"/>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798" name="Google Shape;798;p111"/>
          <p:cNvSpPr txBox="1"/>
          <p:nvPr/>
        </p:nvSpPr>
        <p:spPr>
          <a:xfrm>
            <a:off x="4572000" y="235207"/>
            <a:ext cx="39435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99" name="Google Shape;799;p111"/>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800" name="Google Shape;800;p111"/>
          <p:cNvSpPr txBox="1">
            <a:spLocks noGrp="1"/>
          </p:cNvSpPr>
          <p:nvPr>
            <p:ph type="body" idx="1"/>
          </p:nvPr>
        </p:nvSpPr>
        <p:spPr>
          <a:xfrm>
            <a:off x="438150" y="1677432"/>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01"/>
        <p:cNvGrpSpPr/>
        <p:nvPr/>
      </p:nvGrpSpPr>
      <p:grpSpPr>
        <a:xfrm>
          <a:off x="0" y="0"/>
          <a:ext cx="0" cy="0"/>
          <a:chOff x="0" y="0"/>
          <a:chExt cx="0" cy="0"/>
        </a:xfrm>
      </p:grpSpPr>
      <p:sp>
        <p:nvSpPr>
          <p:cNvPr id="802" name="Google Shape;802;p112"/>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3" name="Google Shape;803;p112"/>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04" name="Google Shape;804;p1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5" name="Google Shape;805;p11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6" name="Google Shape;806;p1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7"/>
        <p:cNvGrpSpPr/>
        <p:nvPr/>
      </p:nvGrpSpPr>
      <p:grpSpPr>
        <a:xfrm>
          <a:off x="0" y="0"/>
          <a:ext cx="0" cy="0"/>
          <a:chOff x="0" y="0"/>
          <a:chExt cx="0" cy="0"/>
        </a:xfrm>
      </p:grpSpPr>
      <p:sp>
        <p:nvSpPr>
          <p:cNvPr id="808" name="Google Shape;808;p11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9" name="Google Shape;809;p113"/>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113"/>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1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2" name="Google Shape;812;p1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3" name="Google Shape;813;p1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4"/>
        <p:cNvGrpSpPr/>
        <p:nvPr/>
      </p:nvGrpSpPr>
      <p:grpSpPr>
        <a:xfrm>
          <a:off x="0" y="0"/>
          <a:ext cx="0" cy="0"/>
          <a:chOff x="0" y="0"/>
          <a:chExt cx="0" cy="0"/>
        </a:xfrm>
      </p:grpSpPr>
      <p:sp>
        <p:nvSpPr>
          <p:cNvPr id="815" name="Google Shape;815;p114"/>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6" name="Google Shape;816;p114"/>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17" name="Google Shape;817;p114"/>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114"/>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19" name="Google Shape;819;p114"/>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1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1" name="Google Shape;821;p1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2" name="Google Shape;822;p1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3"/>
        <p:cNvGrpSpPr/>
        <p:nvPr/>
      </p:nvGrpSpPr>
      <p:grpSpPr>
        <a:xfrm>
          <a:off x="0" y="0"/>
          <a:ext cx="0" cy="0"/>
          <a:chOff x="0" y="0"/>
          <a:chExt cx="0" cy="0"/>
        </a:xfrm>
      </p:grpSpPr>
      <p:sp>
        <p:nvSpPr>
          <p:cNvPr id="824" name="Google Shape;824;p11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5" name="Google Shape;825;p1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6" name="Google Shape;826;p11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7" name="Google Shape;827;p1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8"/>
        <p:cNvGrpSpPr/>
        <p:nvPr/>
      </p:nvGrpSpPr>
      <p:grpSpPr>
        <a:xfrm>
          <a:off x="0" y="0"/>
          <a:ext cx="0" cy="0"/>
          <a:chOff x="0" y="0"/>
          <a:chExt cx="0" cy="0"/>
        </a:xfrm>
      </p:grpSpPr>
      <p:sp>
        <p:nvSpPr>
          <p:cNvPr id="829" name="Google Shape;829;p1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0" name="Google Shape;830;p11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1" name="Google Shape;831;p1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2"/>
        <p:cNvGrpSpPr/>
        <p:nvPr/>
      </p:nvGrpSpPr>
      <p:grpSpPr>
        <a:xfrm>
          <a:off x="0" y="0"/>
          <a:ext cx="0" cy="0"/>
          <a:chOff x="0" y="0"/>
          <a:chExt cx="0" cy="0"/>
        </a:xfrm>
      </p:grpSpPr>
      <p:sp>
        <p:nvSpPr>
          <p:cNvPr id="833" name="Google Shape;833;p117"/>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34" name="Google Shape;834;p117"/>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5" name="Google Shape;835;p117"/>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36" name="Google Shape;836;p1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7" name="Google Shape;837;p11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8" name="Google Shape;838;p1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9"/>
        <p:cNvGrpSpPr/>
        <p:nvPr/>
      </p:nvGrpSpPr>
      <p:grpSpPr>
        <a:xfrm>
          <a:off x="0" y="0"/>
          <a:ext cx="0" cy="0"/>
          <a:chOff x="0" y="0"/>
          <a:chExt cx="0" cy="0"/>
        </a:xfrm>
      </p:grpSpPr>
      <p:sp>
        <p:nvSpPr>
          <p:cNvPr id="840" name="Google Shape;840;p118"/>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1" name="Google Shape;841;p118"/>
          <p:cNvSpPr>
            <a:spLocks noGrp="1"/>
          </p:cNvSpPr>
          <p:nvPr>
            <p:ph type="pic" idx="2"/>
          </p:nvPr>
        </p:nvSpPr>
        <p:spPr>
          <a:xfrm>
            <a:off x="3887391" y="987426"/>
            <a:ext cx="4629300" cy="4873500"/>
          </a:xfrm>
          <a:prstGeom prst="rect">
            <a:avLst/>
          </a:prstGeom>
          <a:noFill/>
          <a:ln>
            <a:noFill/>
          </a:ln>
        </p:spPr>
      </p:sp>
      <p:sp>
        <p:nvSpPr>
          <p:cNvPr id="842" name="Google Shape;842;p118"/>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43" name="Google Shape;843;p1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4" name="Google Shape;844;p11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5" name="Google Shape;845;p11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6"/>
        <p:cNvGrpSpPr/>
        <p:nvPr/>
      </p:nvGrpSpPr>
      <p:grpSpPr>
        <a:xfrm>
          <a:off x="0" y="0"/>
          <a:ext cx="0" cy="0"/>
          <a:chOff x="0" y="0"/>
          <a:chExt cx="0" cy="0"/>
        </a:xfrm>
      </p:grpSpPr>
      <p:sp>
        <p:nvSpPr>
          <p:cNvPr id="847" name="Google Shape;847;p11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8" name="Google Shape;848;p119"/>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1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0" name="Google Shape;850;p1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1" name="Google Shape;851;p1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2"/>
        <p:cNvGrpSpPr/>
        <p:nvPr/>
      </p:nvGrpSpPr>
      <p:grpSpPr>
        <a:xfrm>
          <a:off x="0" y="0"/>
          <a:ext cx="0" cy="0"/>
          <a:chOff x="0" y="0"/>
          <a:chExt cx="0" cy="0"/>
        </a:xfrm>
      </p:grpSpPr>
      <p:sp>
        <p:nvSpPr>
          <p:cNvPr id="853" name="Google Shape;853;p120"/>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4" name="Google Shape;854;p120"/>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1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6" name="Google Shape;856;p1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7" name="Google Shape;857;p1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2"/>
        <p:cNvGrpSpPr/>
        <p:nvPr/>
      </p:nvGrpSpPr>
      <p:grpSpPr>
        <a:xfrm>
          <a:off x="0" y="0"/>
          <a:ext cx="0" cy="0"/>
          <a:chOff x="0" y="0"/>
          <a:chExt cx="0" cy="0"/>
        </a:xfrm>
      </p:grpSpPr>
      <p:sp>
        <p:nvSpPr>
          <p:cNvPr id="863" name="Google Shape;863;p12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4" name="Google Shape;864;p12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65" name="Google Shape;865;p1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6"/>
        <p:cNvGrpSpPr/>
        <p:nvPr/>
      </p:nvGrpSpPr>
      <p:grpSpPr>
        <a:xfrm>
          <a:off x="0" y="0"/>
          <a:ext cx="0" cy="0"/>
          <a:chOff x="0" y="0"/>
          <a:chExt cx="0" cy="0"/>
        </a:xfrm>
      </p:grpSpPr>
      <p:sp>
        <p:nvSpPr>
          <p:cNvPr id="867" name="Google Shape;867;p12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8" name="Google Shape;868;p1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9"/>
        <p:cNvGrpSpPr/>
        <p:nvPr/>
      </p:nvGrpSpPr>
      <p:grpSpPr>
        <a:xfrm>
          <a:off x="0" y="0"/>
          <a:ext cx="0" cy="0"/>
          <a:chOff x="0" y="0"/>
          <a:chExt cx="0" cy="0"/>
        </a:xfrm>
      </p:grpSpPr>
      <p:sp>
        <p:nvSpPr>
          <p:cNvPr id="870" name="Google Shape;870;p12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1" name="Google Shape;871;p12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72" name="Google Shape;872;p1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73"/>
        <p:cNvGrpSpPr/>
        <p:nvPr/>
      </p:nvGrpSpPr>
      <p:grpSpPr>
        <a:xfrm>
          <a:off x="0" y="0"/>
          <a:ext cx="0" cy="0"/>
          <a:chOff x="0" y="0"/>
          <a:chExt cx="0" cy="0"/>
        </a:xfrm>
      </p:grpSpPr>
      <p:sp>
        <p:nvSpPr>
          <p:cNvPr id="874" name="Google Shape;874;p1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5" name="Google Shape;875;p12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76" name="Google Shape;876;p12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77" name="Google Shape;877;p1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8"/>
        <p:cNvGrpSpPr/>
        <p:nvPr/>
      </p:nvGrpSpPr>
      <p:grpSpPr>
        <a:xfrm>
          <a:off x="0" y="0"/>
          <a:ext cx="0" cy="0"/>
          <a:chOff x="0" y="0"/>
          <a:chExt cx="0" cy="0"/>
        </a:xfrm>
      </p:grpSpPr>
      <p:sp>
        <p:nvSpPr>
          <p:cNvPr id="879" name="Google Shape;879;p1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0" name="Google Shape;880;p1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1"/>
        <p:cNvGrpSpPr/>
        <p:nvPr/>
      </p:nvGrpSpPr>
      <p:grpSpPr>
        <a:xfrm>
          <a:off x="0" y="0"/>
          <a:ext cx="0" cy="0"/>
          <a:chOff x="0" y="0"/>
          <a:chExt cx="0" cy="0"/>
        </a:xfrm>
      </p:grpSpPr>
      <p:sp>
        <p:nvSpPr>
          <p:cNvPr id="882" name="Google Shape;882;p12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3" name="Google Shape;883;p12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84" name="Google Shape;884;p1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5"/>
        <p:cNvGrpSpPr/>
        <p:nvPr/>
      </p:nvGrpSpPr>
      <p:grpSpPr>
        <a:xfrm>
          <a:off x="0" y="0"/>
          <a:ext cx="0" cy="0"/>
          <a:chOff x="0" y="0"/>
          <a:chExt cx="0" cy="0"/>
        </a:xfrm>
      </p:grpSpPr>
      <p:sp>
        <p:nvSpPr>
          <p:cNvPr id="886" name="Google Shape;886;p12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87" name="Google Shape;887;p1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8"/>
        <p:cNvGrpSpPr/>
        <p:nvPr/>
      </p:nvGrpSpPr>
      <p:grpSpPr>
        <a:xfrm>
          <a:off x="0" y="0"/>
          <a:ext cx="0" cy="0"/>
          <a:chOff x="0" y="0"/>
          <a:chExt cx="0" cy="0"/>
        </a:xfrm>
      </p:grpSpPr>
      <p:sp>
        <p:nvSpPr>
          <p:cNvPr id="889" name="Google Shape;889;p12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2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1" name="Google Shape;891;p12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2" name="Google Shape;892;p12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93" name="Google Shape;893;p1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4"/>
        <p:cNvGrpSpPr/>
        <p:nvPr/>
      </p:nvGrpSpPr>
      <p:grpSpPr>
        <a:xfrm>
          <a:off x="0" y="0"/>
          <a:ext cx="0" cy="0"/>
          <a:chOff x="0" y="0"/>
          <a:chExt cx="0" cy="0"/>
        </a:xfrm>
      </p:grpSpPr>
      <p:sp>
        <p:nvSpPr>
          <p:cNvPr id="895" name="Google Shape;895;p13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96" name="Google Shape;896;p1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7"/>
        <p:cNvGrpSpPr/>
        <p:nvPr/>
      </p:nvGrpSpPr>
      <p:grpSpPr>
        <a:xfrm>
          <a:off x="0" y="0"/>
          <a:ext cx="0" cy="0"/>
          <a:chOff x="0" y="0"/>
          <a:chExt cx="0" cy="0"/>
        </a:xfrm>
      </p:grpSpPr>
      <p:sp>
        <p:nvSpPr>
          <p:cNvPr id="898" name="Google Shape;898;p13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99" name="Google Shape;899;p13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00" name="Google Shape;900;p1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1"/>
        <p:cNvGrpSpPr/>
        <p:nvPr/>
      </p:nvGrpSpPr>
      <p:grpSpPr>
        <a:xfrm>
          <a:off x="0" y="0"/>
          <a:ext cx="0" cy="0"/>
          <a:chOff x="0" y="0"/>
          <a:chExt cx="0" cy="0"/>
        </a:xfrm>
      </p:grpSpPr>
      <p:sp>
        <p:nvSpPr>
          <p:cNvPr id="902" name="Google Shape;902;p1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
        <p:cNvGrpSpPr/>
        <p:nvPr/>
      </p:nvGrpSpPr>
      <p:grpSpPr>
        <a:xfrm>
          <a:off x="0" y="0"/>
          <a:ext cx="0" cy="0"/>
          <a:chOff x="0" y="0"/>
          <a:chExt cx="0" cy="0"/>
        </a:xfrm>
      </p:grpSpPr>
      <p:sp>
        <p:nvSpPr>
          <p:cNvPr id="115" name="Google Shape;115;p1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7" name="Google Shape;11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122" name="Google Shape;122;p16"/>
          <p:cNvGrpSpPr/>
          <p:nvPr/>
        </p:nvGrpSpPr>
        <p:grpSpPr>
          <a:xfrm>
            <a:off x="46853" y="44450"/>
            <a:ext cx="4071593" cy="1513047"/>
            <a:chOff x="199253" y="-3175"/>
            <a:chExt cx="4071593" cy="1513047"/>
          </a:xfrm>
        </p:grpSpPr>
        <p:pic>
          <p:nvPicPr>
            <p:cNvPr id="123" name="Google Shape;123;p16"/>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124" name="Google Shape;124;p16"/>
            <p:cNvPicPr preferRelativeResize="0"/>
            <p:nvPr/>
          </p:nvPicPr>
          <p:blipFill rotWithShape="1">
            <a:blip r:embed="rId3">
              <a:alphaModFix/>
            </a:blip>
            <a:srcRect/>
            <a:stretch/>
          </p:blipFill>
          <p:spPr>
            <a:xfrm>
              <a:off x="1606549" y="212983"/>
              <a:ext cx="2664297" cy="1080729"/>
            </a:xfrm>
            <a:prstGeom prst="rect">
              <a:avLst/>
            </a:prstGeom>
            <a:noFill/>
            <a:ln>
              <a:noFill/>
            </a:ln>
          </p:spPr>
        </p:pic>
      </p:grpSp>
      <p:sp>
        <p:nvSpPr>
          <p:cNvPr id="125" name="Google Shape;125;p16"/>
          <p:cNvSpPr txBox="1"/>
          <p:nvPr/>
        </p:nvSpPr>
        <p:spPr>
          <a:xfrm>
            <a:off x="4572000" y="235207"/>
            <a:ext cx="3943350"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6" name="Google Shape;126;p16"/>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127" name="Google Shape;127;p16"/>
          <p:cNvSpPr txBox="1">
            <a:spLocks noGrp="1"/>
          </p:cNvSpPr>
          <p:nvPr>
            <p:ph type="body" idx="1"/>
          </p:nvPr>
        </p:nvSpPr>
        <p:spPr>
          <a:xfrm>
            <a:off x="438150" y="1677432"/>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31" name="Google Shape;13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Google Shape;136;p1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1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Google Shape;143;p1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4" name="Google Shape;144;p1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6" name="Google Shape;146;p1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2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9" name="Google Shape;159;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32" name="Google Shape;32;p3"/>
          <p:cNvGrpSpPr/>
          <p:nvPr/>
        </p:nvGrpSpPr>
        <p:grpSpPr>
          <a:xfrm>
            <a:off x="46853" y="44450"/>
            <a:ext cx="4071593" cy="1513047"/>
            <a:chOff x="199253" y="-3175"/>
            <a:chExt cx="4071593" cy="1513047"/>
          </a:xfrm>
        </p:grpSpPr>
        <p:pic>
          <p:nvPicPr>
            <p:cNvPr id="33" name="Google Shape;33;p3"/>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34" name="Google Shape;34;p3"/>
            <p:cNvPicPr preferRelativeResize="0"/>
            <p:nvPr/>
          </p:nvPicPr>
          <p:blipFill rotWithShape="1">
            <a:blip r:embed="rId3">
              <a:alphaModFix/>
            </a:blip>
            <a:srcRect/>
            <a:stretch/>
          </p:blipFill>
          <p:spPr>
            <a:xfrm>
              <a:off x="1606549" y="212983"/>
              <a:ext cx="2664297" cy="1080729"/>
            </a:xfrm>
            <a:prstGeom prst="rect">
              <a:avLst/>
            </a:prstGeom>
            <a:noFill/>
            <a:ln>
              <a:noFill/>
            </a:ln>
          </p:spPr>
        </p:pic>
      </p:grpSp>
      <p:sp>
        <p:nvSpPr>
          <p:cNvPr id="35" name="Google Shape;35;p3"/>
          <p:cNvSpPr txBox="1"/>
          <p:nvPr/>
        </p:nvSpPr>
        <p:spPr>
          <a:xfrm>
            <a:off x="4572000" y="235207"/>
            <a:ext cx="3943350"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6" name="Google Shape;36;p3"/>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37" name="Google Shape;37;p3"/>
          <p:cNvSpPr txBox="1">
            <a:spLocks noGrp="1"/>
          </p:cNvSpPr>
          <p:nvPr>
            <p:ph type="body" idx="1"/>
          </p:nvPr>
        </p:nvSpPr>
        <p:spPr>
          <a:xfrm>
            <a:off x="438150" y="1677432"/>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22"/>
          <p:cNvSpPr>
            <a:spLocks noGrp="1"/>
          </p:cNvSpPr>
          <p:nvPr>
            <p:ph type="pic" idx="2"/>
          </p:nvPr>
        </p:nvSpPr>
        <p:spPr>
          <a:xfrm>
            <a:off x="3887391" y="987426"/>
            <a:ext cx="4629150" cy="4873625"/>
          </a:xfrm>
          <a:prstGeom prst="rect">
            <a:avLst/>
          </a:prstGeom>
          <a:noFill/>
          <a:ln>
            <a:noFill/>
          </a:ln>
        </p:spPr>
      </p:sp>
      <p:sp>
        <p:nvSpPr>
          <p:cNvPr id="165" name="Google Shape;165;p2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6" name="Google Shape;166;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1" name="Google Shape;171;p2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 name="Google Shape;177;p24"/>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sp>
        <p:nvSpPr>
          <p:cNvPr id="192" name="Google Shape;192;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5"/>
        <p:cNvGrpSpPr/>
        <p:nvPr/>
      </p:nvGrpSpPr>
      <p:grpSpPr>
        <a:xfrm>
          <a:off x="0" y="0"/>
          <a:ext cx="0" cy="0"/>
          <a:chOff x="0" y="0"/>
          <a:chExt cx="0" cy="0"/>
        </a:xfrm>
      </p:grpSpPr>
      <p:sp>
        <p:nvSpPr>
          <p:cNvPr id="196" name="Google Shape;196;p27"/>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7" name="Google Shape;197;p27"/>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8" name="Google Shape;198;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2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1"/>
        <p:cNvGrpSpPr/>
        <p:nvPr/>
      </p:nvGrpSpPr>
      <p:grpSpPr>
        <a:xfrm>
          <a:off x="0" y="0"/>
          <a:ext cx="0" cy="0"/>
          <a:chOff x="0" y="0"/>
          <a:chExt cx="0" cy="0"/>
        </a:xfrm>
      </p:grpSpPr>
      <p:sp>
        <p:nvSpPr>
          <p:cNvPr id="202" name="Google Shape;202;p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203" name="Google Shape;203;p28"/>
          <p:cNvGrpSpPr/>
          <p:nvPr/>
        </p:nvGrpSpPr>
        <p:grpSpPr>
          <a:xfrm>
            <a:off x="46853" y="44450"/>
            <a:ext cx="4071592" cy="1513047"/>
            <a:chOff x="199253" y="-3175"/>
            <a:chExt cx="4071592" cy="1513047"/>
          </a:xfrm>
        </p:grpSpPr>
        <p:pic>
          <p:nvPicPr>
            <p:cNvPr id="204" name="Google Shape;204;p28"/>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205" name="Google Shape;205;p28"/>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206" name="Google Shape;206;p28"/>
          <p:cNvSpPr txBox="1"/>
          <p:nvPr/>
        </p:nvSpPr>
        <p:spPr>
          <a:xfrm>
            <a:off x="4572000" y="235207"/>
            <a:ext cx="39435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07" name="Google Shape;207;p28"/>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208" name="Google Shape;208;p28"/>
          <p:cNvSpPr txBox="1">
            <a:spLocks noGrp="1"/>
          </p:cNvSpPr>
          <p:nvPr>
            <p:ph type="body" idx="1"/>
          </p:nvPr>
        </p:nvSpPr>
        <p:spPr>
          <a:xfrm>
            <a:off x="438150" y="1677432"/>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1" name="Google Shape;211;p29"/>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2" name="Google Shape;212;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7" name="Google Shape;217;p30"/>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Google Shape;218;p30"/>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3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3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4" name="Google Shape;224;p31"/>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5" name="Google Shape;225;p31"/>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31"/>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7" name="Google Shape;227;p31"/>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3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3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3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3" name="Google Shape;233;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3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1" name="Google Shape;41;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8" name="Google Shape;238;p33"/>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Google Shape;239;p33"/>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0" name="Google Shape;240;p3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p3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5" name="Google Shape;245;p34"/>
          <p:cNvSpPr>
            <a:spLocks noGrp="1"/>
          </p:cNvSpPr>
          <p:nvPr>
            <p:ph type="pic" idx="2"/>
          </p:nvPr>
        </p:nvSpPr>
        <p:spPr>
          <a:xfrm>
            <a:off x="3887391" y="987426"/>
            <a:ext cx="4629300" cy="4873500"/>
          </a:xfrm>
          <a:prstGeom prst="rect">
            <a:avLst/>
          </a:prstGeom>
          <a:noFill/>
          <a:ln>
            <a:noFill/>
          </a:ln>
        </p:spPr>
      </p:sp>
      <p:sp>
        <p:nvSpPr>
          <p:cNvPr id="246" name="Google Shape;246;p34"/>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7" name="Google Shape;247;p3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3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2" name="Google Shape;252;p35"/>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3" name="Google Shape;253;p3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3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8" name="Google Shape;258;p36"/>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3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3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1"/>
        <p:cNvGrpSpPr/>
        <p:nvPr/>
      </p:nvGrpSpPr>
      <p:grpSpPr>
        <a:xfrm>
          <a:off x="0" y="0"/>
          <a:ext cx="0" cy="0"/>
          <a:chOff x="0" y="0"/>
          <a:chExt cx="0" cy="0"/>
        </a:xfrm>
      </p:grpSpPr>
      <p:sp>
        <p:nvSpPr>
          <p:cNvPr id="282" name="Google Shape;282;p3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p3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4" name="Google Shape;284;p3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85" name="Google Shape;285;p38"/>
          <p:cNvPicPr preferRelativeResize="0"/>
          <p:nvPr/>
        </p:nvPicPr>
        <p:blipFill>
          <a:blip r:embed="rId2">
            <a:alphaModFix/>
          </a:blip>
          <a:stretch>
            <a:fillRect/>
          </a:stretch>
        </p:blipFill>
        <p:spPr>
          <a:xfrm>
            <a:off x="7753350" y="4744125"/>
            <a:ext cx="1390650" cy="7715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6"/>
        <p:cNvGrpSpPr/>
        <p:nvPr/>
      </p:nvGrpSpPr>
      <p:grpSpPr>
        <a:xfrm>
          <a:off x="0" y="0"/>
          <a:ext cx="0" cy="0"/>
          <a:chOff x="0" y="0"/>
          <a:chExt cx="0" cy="0"/>
        </a:xfrm>
      </p:grpSpPr>
      <p:sp>
        <p:nvSpPr>
          <p:cNvPr id="287" name="Google Shape;287;p39"/>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8" name="Google Shape;288;p39"/>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9" name="Google Shape;289;p3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0" name="Google Shape;290;p3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1" name="Google Shape;291;p3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2"/>
        <p:cNvGrpSpPr/>
        <p:nvPr/>
      </p:nvGrpSpPr>
      <p:grpSpPr>
        <a:xfrm>
          <a:off x="0" y="0"/>
          <a:ext cx="0" cy="0"/>
          <a:chOff x="0" y="0"/>
          <a:chExt cx="0" cy="0"/>
        </a:xfrm>
      </p:grpSpPr>
      <p:sp>
        <p:nvSpPr>
          <p:cNvPr id="293" name="Google Shape;293;p4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294" name="Google Shape;294;p40"/>
          <p:cNvGrpSpPr/>
          <p:nvPr/>
        </p:nvGrpSpPr>
        <p:grpSpPr>
          <a:xfrm>
            <a:off x="46853" y="44450"/>
            <a:ext cx="4071592" cy="1513047"/>
            <a:chOff x="199253" y="-3175"/>
            <a:chExt cx="4071592" cy="1513047"/>
          </a:xfrm>
        </p:grpSpPr>
        <p:pic>
          <p:nvPicPr>
            <p:cNvPr id="295" name="Google Shape;295;p40"/>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296" name="Google Shape;296;p40"/>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297" name="Google Shape;297;p40"/>
          <p:cNvSpPr txBox="1"/>
          <p:nvPr/>
        </p:nvSpPr>
        <p:spPr>
          <a:xfrm>
            <a:off x="4572000" y="235207"/>
            <a:ext cx="39435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98" name="Google Shape;298;p40"/>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299" name="Google Shape;299;p40"/>
          <p:cNvSpPr txBox="1">
            <a:spLocks noGrp="1"/>
          </p:cNvSpPr>
          <p:nvPr>
            <p:ph type="body" idx="1"/>
          </p:nvPr>
        </p:nvSpPr>
        <p:spPr>
          <a:xfrm>
            <a:off x="438150" y="1677432"/>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2" name="Google Shape;302;p41"/>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3" name="Google Shape;303;p4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4" name="Google Shape;304;p4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5" name="Google Shape;305;p4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8" name="Google Shape;308;p42"/>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42"/>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4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1" name="Google Shape;311;p4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2" name="Google Shape;312;p4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3"/>
        <p:cNvGrpSpPr/>
        <p:nvPr/>
      </p:nvGrpSpPr>
      <p:grpSpPr>
        <a:xfrm>
          <a:off x="0" y="0"/>
          <a:ext cx="0" cy="0"/>
          <a:chOff x="0" y="0"/>
          <a:chExt cx="0" cy="0"/>
        </a:xfrm>
      </p:grpSpPr>
      <p:sp>
        <p:nvSpPr>
          <p:cNvPr id="314" name="Google Shape;314;p43"/>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5" name="Google Shape;315;p43"/>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6" name="Google Shape;316;p43"/>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43"/>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8" name="Google Shape;318;p43"/>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4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4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1" name="Google Shape;321;p4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2"/>
        <p:cNvGrpSpPr/>
        <p:nvPr/>
      </p:nvGrpSpPr>
      <p:grpSpPr>
        <a:xfrm>
          <a:off x="0" y="0"/>
          <a:ext cx="0" cy="0"/>
          <a:chOff x="0" y="0"/>
          <a:chExt cx="0" cy="0"/>
        </a:xfrm>
      </p:grpSpPr>
      <p:sp>
        <p:nvSpPr>
          <p:cNvPr id="323" name="Google Shape;323;p4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4" name="Google Shape;324;p4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5" name="Google Shape;325;p4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6" name="Google Shape;326;p4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7"/>
        <p:cNvGrpSpPr/>
        <p:nvPr/>
      </p:nvGrpSpPr>
      <p:grpSpPr>
        <a:xfrm>
          <a:off x="0" y="0"/>
          <a:ext cx="0" cy="0"/>
          <a:chOff x="0" y="0"/>
          <a:chExt cx="0" cy="0"/>
        </a:xfrm>
      </p:grpSpPr>
      <p:sp>
        <p:nvSpPr>
          <p:cNvPr id="328" name="Google Shape;328;p45"/>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9" name="Google Shape;329;p45"/>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0" name="Google Shape;330;p45"/>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31" name="Google Shape;331;p4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2" name="Google Shape;332;p4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3" name="Google Shape;333;p4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6" name="Google Shape;336;p46"/>
          <p:cNvSpPr>
            <a:spLocks noGrp="1"/>
          </p:cNvSpPr>
          <p:nvPr>
            <p:ph type="pic" idx="2"/>
          </p:nvPr>
        </p:nvSpPr>
        <p:spPr>
          <a:xfrm>
            <a:off x="3887391" y="987426"/>
            <a:ext cx="4629300" cy="4873500"/>
          </a:xfrm>
          <a:prstGeom prst="rect">
            <a:avLst/>
          </a:prstGeom>
          <a:noFill/>
          <a:ln>
            <a:noFill/>
          </a:ln>
        </p:spPr>
      </p:sp>
      <p:sp>
        <p:nvSpPr>
          <p:cNvPr id="337" name="Google Shape;337;p46"/>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38" name="Google Shape;338;p4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9" name="Google Shape;339;p4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0" name="Google Shape;340;p4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1"/>
        <p:cNvGrpSpPr/>
        <p:nvPr/>
      </p:nvGrpSpPr>
      <p:grpSpPr>
        <a:xfrm>
          <a:off x="0" y="0"/>
          <a:ext cx="0" cy="0"/>
          <a:chOff x="0" y="0"/>
          <a:chExt cx="0" cy="0"/>
        </a:xfrm>
      </p:grpSpPr>
      <p:sp>
        <p:nvSpPr>
          <p:cNvPr id="342" name="Google Shape;342;p4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3" name="Google Shape;343;p47"/>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4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5" name="Google Shape;345;p4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6" name="Google Shape;346;p4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7"/>
        <p:cNvGrpSpPr/>
        <p:nvPr/>
      </p:nvGrpSpPr>
      <p:grpSpPr>
        <a:xfrm>
          <a:off x="0" y="0"/>
          <a:ext cx="0" cy="0"/>
          <a:chOff x="0" y="0"/>
          <a:chExt cx="0" cy="0"/>
        </a:xfrm>
      </p:grpSpPr>
      <p:sp>
        <p:nvSpPr>
          <p:cNvPr id="348" name="Google Shape;348;p48"/>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9" name="Google Shape;349;p48"/>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4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1" name="Google Shape;351;p4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2" name="Google Shape;352;p4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2"/>
        <p:cNvGrpSpPr/>
        <p:nvPr/>
      </p:nvGrpSpPr>
      <p:grpSpPr>
        <a:xfrm>
          <a:off x="0" y="0"/>
          <a:ext cx="0" cy="0"/>
          <a:chOff x="0" y="0"/>
          <a:chExt cx="0" cy="0"/>
        </a:xfrm>
      </p:grpSpPr>
      <p:sp>
        <p:nvSpPr>
          <p:cNvPr id="363" name="Google Shape;363;p5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4" name="Google Shape;364;p5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5" name="Google Shape;365;p5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6"/>
        <p:cNvGrpSpPr/>
        <p:nvPr/>
      </p:nvGrpSpPr>
      <p:grpSpPr>
        <a:xfrm>
          <a:off x="0" y="0"/>
          <a:ext cx="0" cy="0"/>
          <a:chOff x="0" y="0"/>
          <a:chExt cx="0" cy="0"/>
        </a:xfrm>
      </p:grpSpPr>
      <p:sp>
        <p:nvSpPr>
          <p:cNvPr id="367" name="Google Shape;367;p51"/>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8" name="Google Shape;368;p51"/>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69" name="Google Shape;369;p5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0" name="Google Shape;370;p5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1" name="Google Shape;371;p5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2"/>
        <p:cNvGrpSpPr/>
        <p:nvPr/>
      </p:nvGrpSpPr>
      <p:grpSpPr>
        <a:xfrm>
          <a:off x="0" y="0"/>
          <a:ext cx="0" cy="0"/>
          <a:chOff x="0" y="0"/>
          <a:chExt cx="0" cy="0"/>
        </a:xfrm>
      </p:grpSpPr>
      <p:sp>
        <p:nvSpPr>
          <p:cNvPr id="373" name="Google Shape;373;p5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374" name="Google Shape;374;p52"/>
          <p:cNvGrpSpPr/>
          <p:nvPr/>
        </p:nvGrpSpPr>
        <p:grpSpPr>
          <a:xfrm>
            <a:off x="46853" y="44450"/>
            <a:ext cx="4071592" cy="1513047"/>
            <a:chOff x="199253" y="-3175"/>
            <a:chExt cx="4071592" cy="1513047"/>
          </a:xfrm>
        </p:grpSpPr>
        <p:pic>
          <p:nvPicPr>
            <p:cNvPr id="375" name="Google Shape;375;p52"/>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376" name="Google Shape;376;p52"/>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377" name="Google Shape;377;p52"/>
          <p:cNvSpPr txBox="1"/>
          <p:nvPr/>
        </p:nvSpPr>
        <p:spPr>
          <a:xfrm>
            <a:off x="4572000" y="235207"/>
            <a:ext cx="39435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78" name="Google Shape;378;p52"/>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379" name="Google Shape;379;p52"/>
          <p:cNvSpPr txBox="1">
            <a:spLocks noGrp="1"/>
          </p:cNvSpPr>
          <p:nvPr>
            <p:ph type="body" idx="1"/>
          </p:nvPr>
        </p:nvSpPr>
        <p:spPr>
          <a:xfrm>
            <a:off x="438150" y="1677432"/>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0"/>
        <p:cNvGrpSpPr/>
        <p:nvPr/>
      </p:nvGrpSpPr>
      <p:grpSpPr>
        <a:xfrm>
          <a:off x="0" y="0"/>
          <a:ext cx="0" cy="0"/>
          <a:chOff x="0" y="0"/>
          <a:chExt cx="0" cy="0"/>
        </a:xfrm>
      </p:grpSpPr>
      <p:sp>
        <p:nvSpPr>
          <p:cNvPr id="381" name="Google Shape;381;p53"/>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2" name="Google Shape;382;p53"/>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83" name="Google Shape;383;p5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5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5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6"/>
        <p:cNvGrpSpPr/>
        <p:nvPr/>
      </p:nvGrpSpPr>
      <p:grpSpPr>
        <a:xfrm>
          <a:off x="0" y="0"/>
          <a:ext cx="0" cy="0"/>
          <a:chOff x="0" y="0"/>
          <a:chExt cx="0" cy="0"/>
        </a:xfrm>
      </p:grpSpPr>
      <p:sp>
        <p:nvSpPr>
          <p:cNvPr id="387" name="Google Shape;387;p5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8" name="Google Shape;388;p54"/>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p54"/>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0" name="Google Shape;390;p5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1" name="Google Shape;391;p5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2" name="Google Shape;392;p5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Google Shape;56;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3"/>
        <p:cNvGrpSpPr/>
        <p:nvPr/>
      </p:nvGrpSpPr>
      <p:grpSpPr>
        <a:xfrm>
          <a:off x="0" y="0"/>
          <a:ext cx="0" cy="0"/>
          <a:chOff x="0" y="0"/>
          <a:chExt cx="0" cy="0"/>
        </a:xfrm>
      </p:grpSpPr>
      <p:sp>
        <p:nvSpPr>
          <p:cNvPr id="394" name="Google Shape;394;p55"/>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5" name="Google Shape;395;p55"/>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6" name="Google Shape;396;p55"/>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55"/>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8" name="Google Shape;398;p55"/>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5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0" name="Google Shape;400;p5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1" name="Google Shape;401;p5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2"/>
        <p:cNvGrpSpPr/>
        <p:nvPr/>
      </p:nvGrpSpPr>
      <p:grpSpPr>
        <a:xfrm>
          <a:off x="0" y="0"/>
          <a:ext cx="0" cy="0"/>
          <a:chOff x="0" y="0"/>
          <a:chExt cx="0" cy="0"/>
        </a:xfrm>
      </p:grpSpPr>
      <p:sp>
        <p:nvSpPr>
          <p:cNvPr id="403" name="Google Shape;403;p5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4" name="Google Shape;404;p5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5" name="Google Shape;405;p5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6" name="Google Shape;406;p5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7"/>
        <p:cNvGrpSpPr/>
        <p:nvPr/>
      </p:nvGrpSpPr>
      <p:grpSpPr>
        <a:xfrm>
          <a:off x="0" y="0"/>
          <a:ext cx="0" cy="0"/>
          <a:chOff x="0" y="0"/>
          <a:chExt cx="0" cy="0"/>
        </a:xfrm>
      </p:grpSpPr>
      <p:sp>
        <p:nvSpPr>
          <p:cNvPr id="408" name="Google Shape;408;p57"/>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9" name="Google Shape;409;p57"/>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0" name="Google Shape;410;p57"/>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11" name="Google Shape;411;p5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2" name="Google Shape;412;p5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3" name="Google Shape;413;p5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4"/>
        <p:cNvGrpSpPr/>
        <p:nvPr/>
      </p:nvGrpSpPr>
      <p:grpSpPr>
        <a:xfrm>
          <a:off x="0" y="0"/>
          <a:ext cx="0" cy="0"/>
          <a:chOff x="0" y="0"/>
          <a:chExt cx="0" cy="0"/>
        </a:xfrm>
      </p:grpSpPr>
      <p:sp>
        <p:nvSpPr>
          <p:cNvPr id="415" name="Google Shape;415;p58"/>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6" name="Google Shape;416;p58"/>
          <p:cNvSpPr>
            <a:spLocks noGrp="1"/>
          </p:cNvSpPr>
          <p:nvPr>
            <p:ph type="pic" idx="2"/>
          </p:nvPr>
        </p:nvSpPr>
        <p:spPr>
          <a:xfrm>
            <a:off x="3887391" y="987426"/>
            <a:ext cx="4629300" cy="4873500"/>
          </a:xfrm>
          <a:prstGeom prst="rect">
            <a:avLst/>
          </a:prstGeom>
          <a:noFill/>
          <a:ln>
            <a:noFill/>
          </a:ln>
        </p:spPr>
      </p:sp>
      <p:sp>
        <p:nvSpPr>
          <p:cNvPr id="417" name="Google Shape;417;p58"/>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18" name="Google Shape;418;p5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9" name="Google Shape;419;p5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0" name="Google Shape;420;p5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1"/>
        <p:cNvGrpSpPr/>
        <p:nvPr/>
      </p:nvGrpSpPr>
      <p:grpSpPr>
        <a:xfrm>
          <a:off x="0" y="0"/>
          <a:ext cx="0" cy="0"/>
          <a:chOff x="0" y="0"/>
          <a:chExt cx="0" cy="0"/>
        </a:xfrm>
      </p:grpSpPr>
      <p:sp>
        <p:nvSpPr>
          <p:cNvPr id="422" name="Google Shape;422;p5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3" name="Google Shape;423;p59"/>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5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5" name="Google Shape;425;p5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6" name="Google Shape;426;p5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7"/>
        <p:cNvGrpSpPr/>
        <p:nvPr/>
      </p:nvGrpSpPr>
      <p:grpSpPr>
        <a:xfrm>
          <a:off x="0" y="0"/>
          <a:ext cx="0" cy="0"/>
          <a:chOff x="0" y="0"/>
          <a:chExt cx="0" cy="0"/>
        </a:xfrm>
      </p:grpSpPr>
      <p:sp>
        <p:nvSpPr>
          <p:cNvPr id="428" name="Google Shape;428;p60"/>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9" name="Google Shape;429;p60"/>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 name="Google Shape;430;p6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1" name="Google Shape;431;p6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2" name="Google Shape;432;p6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4"/>
        <p:cNvGrpSpPr/>
        <p:nvPr/>
      </p:nvGrpSpPr>
      <p:grpSpPr>
        <a:xfrm>
          <a:off x="0" y="0"/>
          <a:ext cx="0" cy="0"/>
          <a:chOff x="0" y="0"/>
          <a:chExt cx="0" cy="0"/>
        </a:xfrm>
      </p:grpSpPr>
      <p:sp>
        <p:nvSpPr>
          <p:cNvPr id="445" name="Google Shape;445;p6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6" name="Google Shape;446;p6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7" name="Google Shape;447;p6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8"/>
        <p:cNvGrpSpPr/>
        <p:nvPr/>
      </p:nvGrpSpPr>
      <p:grpSpPr>
        <a:xfrm>
          <a:off x="0" y="0"/>
          <a:ext cx="0" cy="0"/>
          <a:chOff x="0" y="0"/>
          <a:chExt cx="0" cy="0"/>
        </a:xfrm>
      </p:grpSpPr>
      <p:sp>
        <p:nvSpPr>
          <p:cNvPr id="449" name="Google Shape;449;p63"/>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0" name="Google Shape;450;p63"/>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51" name="Google Shape;451;p6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2" name="Google Shape;452;p6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3" name="Google Shape;453;p6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4"/>
        <p:cNvGrpSpPr/>
        <p:nvPr/>
      </p:nvGrpSpPr>
      <p:grpSpPr>
        <a:xfrm>
          <a:off x="0" y="0"/>
          <a:ext cx="0" cy="0"/>
          <a:chOff x="0" y="0"/>
          <a:chExt cx="0" cy="0"/>
        </a:xfrm>
      </p:grpSpPr>
      <p:sp>
        <p:nvSpPr>
          <p:cNvPr id="455" name="Google Shape;455;p6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456" name="Google Shape;456;p64"/>
          <p:cNvGrpSpPr/>
          <p:nvPr/>
        </p:nvGrpSpPr>
        <p:grpSpPr>
          <a:xfrm>
            <a:off x="46853" y="44450"/>
            <a:ext cx="4071592" cy="1513047"/>
            <a:chOff x="199253" y="-3175"/>
            <a:chExt cx="4071592" cy="1513047"/>
          </a:xfrm>
        </p:grpSpPr>
        <p:pic>
          <p:nvPicPr>
            <p:cNvPr id="457" name="Google Shape;457;p64"/>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458" name="Google Shape;458;p64"/>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459" name="Google Shape;459;p64"/>
          <p:cNvSpPr txBox="1"/>
          <p:nvPr/>
        </p:nvSpPr>
        <p:spPr>
          <a:xfrm>
            <a:off x="4572000" y="235207"/>
            <a:ext cx="39435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0" name="Google Shape;460;p64"/>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461" name="Google Shape;461;p64"/>
          <p:cNvSpPr txBox="1">
            <a:spLocks noGrp="1"/>
          </p:cNvSpPr>
          <p:nvPr>
            <p:ph type="body" idx="1"/>
          </p:nvPr>
        </p:nvSpPr>
        <p:spPr>
          <a:xfrm>
            <a:off x="438150" y="1677432"/>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2"/>
        <p:cNvGrpSpPr/>
        <p:nvPr/>
      </p:nvGrpSpPr>
      <p:grpSpPr>
        <a:xfrm>
          <a:off x="0" y="0"/>
          <a:ext cx="0" cy="0"/>
          <a:chOff x="0" y="0"/>
          <a:chExt cx="0" cy="0"/>
        </a:xfrm>
      </p:grpSpPr>
      <p:sp>
        <p:nvSpPr>
          <p:cNvPr id="463" name="Google Shape;463;p65"/>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4" name="Google Shape;464;p65"/>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65" name="Google Shape;465;p6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6" name="Google Shape;466;p6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7" name="Google Shape;467;p6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8"/>
        <p:cNvGrpSpPr/>
        <p:nvPr/>
      </p:nvGrpSpPr>
      <p:grpSpPr>
        <a:xfrm>
          <a:off x="0" y="0"/>
          <a:ext cx="0" cy="0"/>
          <a:chOff x="0" y="0"/>
          <a:chExt cx="0" cy="0"/>
        </a:xfrm>
      </p:grpSpPr>
      <p:sp>
        <p:nvSpPr>
          <p:cNvPr id="469" name="Google Shape;469;p6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0" name="Google Shape;470;p6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1" name="Google Shape;471;p6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2" name="Google Shape;472;p6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3" name="Google Shape;473;p6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4" name="Google Shape;474;p6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5"/>
        <p:cNvGrpSpPr/>
        <p:nvPr/>
      </p:nvGrpSpPr>
      <p:grpSpPr>
        <a:xfrm>
          <a:off x="0" y="0"/>
          <a:ext cx="0" cy="0"/>
          <a:chOff x="0" y="0"/>
          <a:chExt cx="0" cy="0"/>
        </a:xfrm>
      </p:grpSpPr>
      <p:sp>
        <p:nvSpPr>
          <p:cNvPr id="476" name="Google Shape;476;p67"/>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7" name="Google Shape;477;p67"/>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8" name="Google Shape;478;p67"/>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9" name="Google Shape;479;p67"/>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0" name="Google Shape;480;p67"/>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1" name="Google Shape;481;p6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2" name="Google Shape;482;p6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3" name="Google Shape;483;p6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4"/>
        <p:cNvGrpSpPr/>
        <p:nvPr/>
      </p:nvGrpSpPr>
      <p:grpSpPr>
        <a:xfrm>
          <a:off x="0" y="0"/>
          <a:ext cx="0" cy="0"/>
          <a:chOff x="0" y="0"/>
          <a:chExt cx="0" cy="0"/>
        </a:xfrm>
      </p:grpSpPr>
      <p:sp>
        <p:nvSpPr>
          <p:cNvPr id="485" name="Google Shape;485;p6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6" name="Google Shape;486;p6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7" name="Google Shape;487;p6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8" name="Google Shape;488;p6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9"/>
        <p:cNvGrpSpPr/>
        <p:nvPr/>
      </p:nvGrpSpPr>
      <p:grpSpPr>
        <a:xfrm>
          <a:off x="0" y="0"/>
          <a:ext cx="0" cy="0"/>
          <a:chOff x="0" y="0"/>
          <a:chExt cx="0" cy="0"/>
        </a:xfrm>
      </p:grpSpPr>
      <p:sp>
        <p:nvSpPr>
          <p:cNvPr id="490" name="Google Shape;490;p6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1" name="Google Shape;491;p69"/>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2" name="Google Shape;492;p69"/>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93" name="Google Shape;493;p6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4" name="Google Shape;494;p6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5" name="Google Shape;495;p6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6"/>
        <p:cNvGrpSpPr/>
        <p:nvPr/>
      </p:nvGrpSpPr>
      <p:grpSpPr>
        <a:xfrm>
          <a:off x="0" y="0"/>
          <a:ext cx="0" cy="0"/>
          <a:chOff x="0" y="0"/>
          <a:chExt cx="0" cy="0"/>
        </a:xfrm>
      </p:grpSpPr>
      <p:sp>
        <p:nvSpPr>
          <p:cNvPr id="497" name="Google Shape;497;p7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8" name="Google Shape;498;p70"/>
          <p:cNvSpPr>
            <a:spLocks noGrp="1"/>
          </p:cNvSpPr>
          <p:nvPr>
            <p:ph type="pic" idx="2"/>
          </p:nvPr>
        </p:nvSpPr>
        <p:spPr>
          <a:xfrm>
            <a:off x="3887391" y="987426"/>
            <a:ext cx="4629300" cy="4873500"/>
          </a:xfrm>
          <a:prstGeom prst="rect">
            <a:avLst/>
          </a:prstGeom>
          <a:noFill/>
          <a:ln>
            <a:noFill/>
          </a:ln>
        </p:spPr>
      </p:sp>
      <p:sp>
        <p:nvSpPr>
          <p:cNvPr id="499" name="Google Shape;499;p70"/>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0" name="Google Shape;500;p7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1" name="Google Shape;501;p7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2" name="Google Shape;502;p7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03"/>
        <p:cNvGrpSpPr/>
        <p:nvPr/>
      </p:nvGrpSpPr>
      <p:grpSpPr>
        <a:xfrm>
          <a:off x="0" y="0"/>
          <a:ext cx="0" cy="0"/>
          <a:chOff x="0" y="0"/>
          <a:chExt cx="0" cy="0"/>
        </a:xfrm>
      </p:grpSpPr>
      <p:sp>
        <p:nvSpPr>
          <p:cNvPr id="504" name="Google Shape;504;p7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5" name="Google Shape;505;p7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7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7" name="Google Shape;507;p7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8" name="Google Shape;508;p7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9"/>
        <p:cNvGrpSpPr/>
        <p:nvPr/>
      </p:nvGrpSpPr>
      <p:grpSpPr>
        <a:xfrm>
          <a:off x="0" y="0"/>
          <a:ext cx="0" cy="0"/>
          <a:chOff x="0" y="0"/>
          <a:chExt cx="0" cy="0"/>
        </a:xfrm>
      </p:grpSpPr>
      <p:sp>
        <p:nvSpPr>
          <p:cNvPr id="510" name="Google Shape;510;p72"/>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1" name="Google Shape;511;p72"/>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2" name="Google Shape;512;p7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3" name="Google Shape;513;p7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4" name="Google Shape;514;p7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7"/>
        <p:cNvGrpSpPr/>
        <p:nvPr/>
      </p:nvGrpSpPr>
      <p:grpSpPr>
        <a:xfrm>
          <a:off x="0" y="0"/>
          <a:ext cx="0" cy="0"/>
          <a:chOff x="0" y="0"/>
          <a:chExt cx="0" cy="0"/>
        </a:xfrm>
      </p:grpSpPr>
      <p:sp>
        <p:nvSpPr>
          <p:cNvPr id="528" name="Google Shape;528;p7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9" name="Google Shape;529;p7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0" name="Google Shape;530;p7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1"/>
        <p:cNvGrpSpPr/>
        <p:nvPr/>
      </p:nvGrpSpPr>
      <p:grpSpPr>
        <a:xfrm>
          <a:off x="0" y="0"/>
          <a:ext cx="0" cy="0"/>
          <a:chOff x="0" y="0"/>
          <a:chExt cx="0" cy="0"/>
        </a:xfrm>
      </p:grpSpPr>
      <p:sp>
        <p:nvSpPr>
          <p:cNvPr id="532" name="Google Shape;532;p75"/>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3" name="Google Shape;533;p75"/>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34" name="Google Shape;534;p7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5" name="Google Shape;535;p7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6" name="Google Shape;536;p7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7"/>
        <p:cNvGrpSpPr/>
        <p:nvPr/>
      </p:nvGrpSpPr>
      <p:grpSpPr>
        <a:xfrm>
          <a:off x="0" y="0"/>
          <a:ext cx="0" cy="0"/>
          <a:chOff x="0" y="0"/>
          <a:chExt cx="0" cy="0"/>
        </a:xfrm>
      </p:grpSpPr>
      <p:sp>
        <p:nvSpPr>
          <p:cNvPr id="538" name="Google Shape;538;p7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539" name="Google Shape;539;p76"/>
          <p:cNvGrpSpPr/>
          <p:nvPr/>
        </p:nvGrpSpPr>
        <p:grpSpPr>
          <a:xfrm>
            <a:off x="46853" y="44450"/>
            <a:ext cx="4071592" cy="1513047"/>
            <a:chOff x="199253" y="-3175"/>
            <a:chExt cx="4071592" cy="1513047"/>
          </a:xfrm>
        </p:grpSpPr>
        <p:pic>
          <p:nvPicPr>
            <p:cNvPr id="540" name="Google Shape;540;p76"/>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541" name="Google Shape;541;p76"/>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542" name="Google Shape;542;p76"/>
          <p:cNvSpPr txBox="1"/>
          <p:nvPr/>
        </p:nvSpPr>
        <p:spPr>
          <a:xfrm>
            <a:off x="4572000" y="235207"/>
            <a:ext cx="39435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43" name="Google Shape;543;p76"/>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544" name="Google Shape;544;p76"/>
          <p:cNvSpPr txBox="1">
            <a:spLocks noGrp="1"/>
          </p:cNvSpPr>
          <p:nvPr>
            <p:ph type="body" idx="1"/>
          </p:nvPr>
        </p:nvSpPr>
        <p:spPr>
          <a:xfrm>
            <a:off x="438150" y="1677432"/>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5"/>
        <p:cNvGrpSpPr/>
        <p:nvPr/>
      </p:nvGrpSpPr>
      <p:grpSpPr>
        <a:xfrm>
          <a:off x="0" y="0"/>
          <a:ext cx="0" cy="0"/>
          <a:chOff x="0" y="0"/>
          <a:chExt cx="0" cy="0"/>
        </a:xfrm>
      </p:grpSpPr>
      <p:sp>
        <p:nvSpPr>
          <p:cNvPr id="546" name="Google Shape;546;p77"/>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7" name="Google Shape;547;p77"/>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48" name="Google Shape;548;p7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9" name="Google Shape;549;p7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0" name="Google Shape;550;p7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1"/>
        <p:cNvGrpSpPr/>
        <p:nvPr/>
      </p:nvGrpSpPr>
      <p:grpSpPr>
        <a:xfrm>
          <a:off x="0" y="0"/>
          <a:ext cx="0" cy="0"/>
          <a:chOff x="0" y="0"/>
          <a:chExt cx="0" cy="0"/>
        </a:xfrm>
      </p:grpSpPr>
      <p:sp>
        <p:nvSpPr>
          <p:cNvPr id="552" name="Google Shape;552;p7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3" name="Google Shape;553;p78"/>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4" name="Google Shape;554;p78"/>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5" name="Google Shape;555;p7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6" name="Google Shape;556;p7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7" name="Google Shape;557;p7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8"/>
        <p:cNvGrpSpPr/>
        <p:nvPr/>
      </p:nvGrpSpPr>
      <p:grpSpPr>
        <a:xfrm>
          <a:off x="0" y="0"/>
          <a:ext cx="0" cy="0"/>
          <a:chOff x="0" y="0"/>
          <a:chExt cx="0" cy="0"/>
        </a:xfrm>
      </p:grpSpPr>
      <p:sp>
        <p:nvSpPr>
          <p:cNvPr id="559" name="Google Shape;559;p79"/>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0" name="Google Shape;560;p79"/>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1" name="Google Shape;561;p79"/>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2" name="Google Shape;562;p79"/>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3" name="Google Shape;563;p79"/>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7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5" name="Google Shape;565;p7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6" name="Google Shape;566;p7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7"/>
        <p:cNvGrpSpPr/>
        <p:nvPr/>
      </p:nvGrpSpPr>
      <p:grpSpPr>
        <a:xfrm>
          <a:off x="0" y="0"/>
          <a:ext cx="0" cy="0"/>
          <a:chOff x="0" y="0"/>
          <a:chExt cx="0" cy="0"/>
        </a:xfrm>
      </p:grpSpPr>
      <p:sp>
        <p:nvSpPr>
          <p:cNvPr id="568" name="Google Shape;568;p8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9" name="Google Shape;569;p8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0" name="Google Shape;570;p8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1" name="Google Shape;571;p8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2"/>
        <p:cNvGrpSpPr/>
        <p:nvPr/>
      </p:nvGrpSpPr>
      <p:grpSpPr>
        <a:xfrm>
          <a:off x="0" y="0"/>
          <a:ext cx="0" cy="0"/>
          <a:chOff x="0" y="0"/>
          <a:chExt cx="0" cy="0"/>
        </a:xfrm>
      </p:grpSpPr>
      <p:sp>
        <p:nvSpPr>
          <p:cNvPr id="573" name="Google Shape;573;p8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4" name="Google Shape;574;p81"/>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5" name="Google Shape;575;p81"/>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76" name="Google Shape;576;p8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7" name="Google Shape;577;p8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8" name="Google Shape;578;p8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9"/>
        <p:cNvGrpSpPr/>
        <p:nvPr/>
      </p:nvGrpSpPr>
      <p:grpSpPr>
        <a:xfrm>
          <a:off x="0" y="0"/>
          <a:ext cx="0" cy="0"/>
          <a:chOff x="0" y="0"/>
          <a:chExt cx="0" cy="0"/>
        </a:xfrm>
      </p:grpSpPr>
      <p:sp>
        <p:nvSpPr>
          <p:cNvPr id="580" name="Google Shape;580;p82"/>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1" name="Google Shape;581;p82"/>
          <p:cNvSpPr>
            <a:spLocks noGrp="1"/>
          </p:cNvSpPr>
          <p:nvPr>
            <p:ph type="pic" idx="2"/>
          </p:nvPr>
        </p:nvSpPr>
        <p:spPr>
          <a:xfrm>
            <a:off x="3887391" y="987426"/>
            <a:ext cx="4629300" cy="4873500"/>
          </a:xfrm>
          <a:prstGeom prst="rect">
            <a:avLst/>
          </a:prstGeom>
          <a:noFill/>
          <a:ln>
            <a:noFill/>
          </a:ln>
        </p:spPr>
      </p:sp>
      <p:sp>
        <p:nvSpPr>
          <p:cNvPr id="582" name="Google Shape;582;p82"/>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3" name="Google Shape;583;p8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4" name="Google Shape;584;p8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5" name="Google Shape;585;p8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6"/>
        <p:cNvGrpSpPr/>
        <p:nvPr/>
      </p:nvGrpSpPr>
      <p:grpSpPr>
        <a:xfrm>
          <a:off x="0" y="0"/>
          <a:ext cx="0" cy="0"/>
          <a:chOff x="0" y="0"/>
          <a:chExt cx="0" cy="0"/>
        </a:xfrm>
      </p:grpSpPr>
      <p:sp>
        <p:nvSpPr>
          <p:cNvPr id="587" name="Google Shape;587;p8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8" name="Google Shape;588;p83"/>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9" name="Google Shape;589;p8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0" name="Google Shape;590;p8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1" name="Google Shape;591;p8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92"/>
        <p:cNvGrpSpPr/>
        <p:nvPr/>
      </p:nvGrpSpPr>
      <p:grpSpPr>
        <a:xfrm>
          <a:off x="0" y="0"/>
          <a:ext cx="0" cy="0"/>
          <a:chOff x="0" y="0"/>
          <a:chExt cx="0" cy="0"/>
        </a:xfrm>
      </p:grpSpPr>
      <p:sp>
        <p:nvSpPr>
          <p:cNvPr id="593" name="Google Shape;593;p84"/>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4" name="Google Shape;594;p84"/>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8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6" name="Google Shape;596;p8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7" name="Google Shape;597;p8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8"/>
        <p:cNvGrpSpPr/>
        <p:nvPr/>
      </p:nvGrpSpPr>
      <p:grpSpPr>
        <a:xfrm>
          <a:off x="0" y="0"/>
          <a:ext cx="0" cy="0"/>
          <a:chOff x="0" y="0"/>
          <a:chExt cx="0" cy="0"/>
        </a:xfrm>
      </p:grpSpPr>
      <p:sp>
        <p:nvSpPr>
          <p:cNvPr id="609" name="Google Shape;609;p8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0" name="Google Shape;610;p8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1" name="Google Shape;611;p8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12" name="Google Shape;612;p86"/>
          <p:cNvSpPr txBox="1"/>
          <p:nvPr/>
        </p:nvSpPr>
        <p:spPr>
          <a:xfrm>
            <a:off x="46850" y="1921125"/>
            <a:ext cx="26946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613" name="Google Shape;613;p86"/>
          <p:cNvSpPr txBox="1"/>
          <p:nvPr/>
        </p:nvSpPr>
        <p:spPr>
          <a:xfrm>
            <a:off x="61825" y="3371600"/>
            <a:ext cx="26946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4"/>
        <p:cNvGrpSpPr/>
        <p:nvPr/>
      </p:nvGrpSpPr>
      <p:grpSpPr>
        <a:xfrm>
          <a:off x="0" y="0"/>
          <a:ext cx="0" cy="0"/>
          <a:chOff x="0" y="0"/>
          <a:chExt cx="0" cy="0"/>
        </a:xfrm>
      </p:grpSpPr>
      <p:sp>
        <p:nvSpPr>
          <p:cNvPr id="615" name="Google Shape;615;p87"/>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6" name="Google Shape;616;p87"/>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17" name="Google Shape;617;p8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8" name="Google Shape;618;p8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9" name="Google Shape;619;p8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Google Shape;73;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0"/>
        <p:cNvGrpSpPr/>
        <p:nvPr/>
      </p:nvGrpSpPr>
      <p:grpSpPr>
        <a:xfrm>
          <a:off x="0" y="0"/>
          <a:ext cx="0" cy="0"/>
          <a:chOff x="0" y="0"/>
          <a:chExt cx="0" cy="0"/>
        </a:xfrm>
      </p:grpSpPr>
      <p:sp>
        <p:nvSpPr>
          <p:cNvPr id="621" name="Google Shape;621;p8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622" name="Google Shape;622;p88"/>
          <p:cNvGrpSpPr/>
          <p:nvPr/>
        </p:nvGrpSpPr>
        <p:grpSpPr>
          <a:xfrm>
            <a:off x="46853" y="44450"/>
            <a:ext cx="4071592" cy="1513047"/>
            <a:chOff x="199253" y="-3175"/>
            <a:chExt cx="4071592" cy="1513047"/>
          </a:xfrm>
        </p:grpSpPr>
        <p:pic>
          <p:nvPicPr>
            <p:cNvPr id="623" name="Google Shape;623;p88"/>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624" name="Google Shape;624;p88"/>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625" name="Google Shape;625;p88"/>
          <p:cNvSpPr txBox="1"/>
          <p:nvPr/>
        </p:nvSpPr>
        <p:spPr>
          <a:xfrm>
            <a:off x="4572000" y="235207"/>
            <a:ext cx="39435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26" name="Google Shape;626;p88"/>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627" name="Google Shape;627;p88"/>
          <p:cNvSpPr txBox="1">
            <a:spLocks noGrp="1"/>
          </p:cNvSpPr>
          <p:nvPr>
            <p:ph type="body" idx="1"/>
          </p:nvPr>
        </p:nvSpPr>
        <p:spPr>
          <a:xfrm>
            <a:off x="438150" y="1677432"/>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8"/>
        <p:cNvGrpSpPr/>
        <p:nvPr/>
      </p:nvGrpSpPr>
      <p:grpSpPr>
        <a:xfrm>
          <a:off x="0" y="0"/>
          <a:ext cx="0" cy="0"/>
          <a:chOff x="0" y="0"/>
          <a:chExt cx="0" cy="0"/>
        </a:xfrm>
      </p:grpSpPr>
      <p:sp>
        <p:nvSpPr>
          <p:cNvPr id="629" name="Google Shape;629;p89"/>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0" name="Google Shape;630;p89"/>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31" name="Google Shape;631;p8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2" name="Google Shape;632;p8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3" name="Google Shape;633;p8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4"/>
        <p:cNvGrpSpPr/>
        <p:nvPr/>
      </p:nvGrpSpPr>
      <p:grpSpPr>
        <a:xfrm>
          <a:off x="0" y="0"/>
          <a:ext cx="0" cy="0"/>
          <a:chOff x="0" y="0"/>
          <a:chExt cx="0" cy="0"/>
        </a:xfrm>
      </p:grpSpPr>
      <p:sp>
        <p:nvSpPr>
          <p:cNvPr id="635" name="Google Shape;635;p9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6" name="Google Shape;636;p90"/>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90"/>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9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9" name="Google Shape;639;p9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0" name="Google Shape;640;p9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1"/>
        <p:cNvGrpSpPr/>
        <p:nvPr/>
      </p:nvGrpSpPr>
      <p:grpSpPr>
        <a:xfrm>
          <a:off x="0" y="0"/>
          <a:ext cx="0" cy="0"/>
          <a:chOff x="0" y="0"/>
          <a:chExt cx="0" cy="0"/>
        </a:xfrm>
      </p:grpSpPr>
      <p:sp>
        <p:nvSpPr>
          <p:cNvPr id="642" name="Google Shape;642;p91"/>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43" name="Google Shape;643;p91"/>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4" name="Google Shape;644;p91"/>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p91"/>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6" name="Google Shape;646;p91"/>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9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8" name="Google Shape;648;p9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9" name="Google Shape;649;p9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0"/>
        <p:cNvGrpSpPr/>
        <p:nvPr/>
      </p:nvGrpSpPr>
      <p:grpSpPr>
        <a:xfrm>
          <a:off x="0" y="0"/>
          <a:ext cx="0" cy="0"/>
          <a:chOff x="0" y="0"/>
          <a:chExt cx="0" cy="0"/>
        </a:xfrm>
      </p:grpSpPr>
      <p:sp>
        <p:nvSpPr>
          <p:cNvPr id="651" name="Google Shape;651;p9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2" name="Google Shape;652;p9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3" name="Google Shape;653;p9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4" name="Google Shape;654;p9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5"/>
        <p:cNvGrpSpPr/>
        <p:nvPr/>
      </p:nvGrpSpPr>
      <p:grpSpPr>
        <a:xfrm>
          <a:off x="0" y="0"/>
          <a:ext cx="0" cy="0"/>
          <a:chOff x="0" y="0"/>
          <a:chExt cx="0" cy="0"/>
        </a:xfrm>
      </p:grpSpPr>
      <p:sp>
        <p:nvSpPr>
          <p:cNvPr id="656" name="Google Shape;656;p93"/>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7" name="Google Shape;657;p93"/>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8" name="Google Shape;658;p93"/>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9" name="Google Shape;659;p9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0" name="Google Shape;660;p9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1" name="Google Shape;661;p9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2"/>
        <p:cNvGrpSpPr/>
        <p:nvPr/>
      </p:nvGrpSpPr>
      <p:grpSpPr>
        <a:xfrm>
          <a:off x="0" y="0"/>
          <a:ext cx="0" cy="0"/>
          <a:chOff x="0" y="0"/>
          <a:chExt cx="0" cy="0"/>
        </a:xfrm>
      </p:grpSpPr>
      <p:sp>
        <p:nvSpPr>
          <p:cNvPr id="663" name="Google Shape;663;p94"/>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4" name="Google Shape;664;p94"/>
          <p:cNvSpPr>
            <a:spLocks noGrp="1"/>
          </p:cNvSpPr>
          <p:nvPr>
            <p:ph type="pic" idx="2"/>
          </p:nvPr>
        </p:nvSpPr>
        <p:spPr>
          <a:xfrm>
            <a:off x="3887391" y="987426"/>
            <a:ext cx="4629300" cy="4873500"/>
          </a:xfrm>
          <a:prstGeom prst="rect">
            <a:avLst/>
          </a:prstGeom>
          <a:noFill/>
          <a:ln>
            <a:noFill/>
          </a:ln>
        </p:spPr>
      </p:sp>
      <p:sp>
        <p:nvSpPr>
          <p:cNvPr id="665" name="Google Shape;665;p94"/>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6" name="Google Shape;666;p9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7" name="Google Shape;667;p9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8" name="Google Shape;668;p9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9"/>
        <p:cNvGrpSpPr/>
        <p:nvPr/>
      </p:nvGrpSpPr>
      <p:grpSpPr>
        <a:xfrm>
          <a:off x="0" y="0"/>
          <a:ext cx="0" cy="0"/>
          <a:chOff x="0" y="0"/>
          <a:chExt cx="0" cy="0"/>
        </a:xfrm>
      </p:grpSpPr>
      <p:sp>
        <p:nvSpPr>
          <p:cNvPr id="670" name="Google Shape;670;p9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1" name="Google Shape;671;p95"/>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9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3" name="Google Shape;673;p9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4" name="Google Shape;674;p9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5"/>
        <p:cNvGrpSpPr/>
        <p:nvPr/>
      </p:nvGrpSpPr>
      <p:grpSpPr>
        <a:xfrm>
          <a:off x="0" y="0"/>
          <a:ext cx="0" cy="0"/>
          <a:chOff x="0" y="0"/>
          <a:chExt cx="0" cy="0"/>
        </a:xfrm>
      </p:grpSpPr>
      <p:sp>
        <p:nvSpPr>
          <p:cNvPr id="676" name="Google Shape;676;p96"/>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7" name="Google Shape;677;p96"/>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8" name="Google Shape;678;p9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9" name="Google Shape;679;p9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0" name="Google Shape;680;p9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0"/>
        <p:cNvGrpSpPr/>
        <p:nvPr/>
      </p:nvGrpSpPr>
      <p:grpSpPr>
        <a:xfrm>
          <a:off x="0" y="0"/>
          <a:ext cx="0" cy="0"/>
          <a:chOff x="0" y="0"/>
          <a:chExt cx="0" cy="0"/>
        </a:xfrm>
      </p:grpSpPr>
      <p:sp>
        <p:nvSpPr>
          <p:cNvPr id="701" name="Google Shape;701;p9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2" name="Google Shape;702;p9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3" name="Google Shape;703;p9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0"/>
          <p:cNvSpPr>
            <a:spLocks noGrp="1"/>
          </p:cNvSpPr>
          <p:nvPr>
            <p:ph type="pic" idx="2"/>
          </p:nvPr>
        </p:nvSpPr>
        <p:spPr>
          <a:xfrm>
            <a:off x="3887391" y="987426"/>
            <a:ext cx="4629150" cy="4873625"/>
          </a:xfrm>
          <a:prstGeom prst="rect">
            <a:avLst/>
          </a:prstGeom>
          <a:noFill/>
          <a:ln>
            <a:noFill/>
          </a:ln>
        </p:spPr>
      </p:sp>
      <p:sp>
        <p:nvSpPr>
          <p:cNvPr id="79" name="Google Shape;79;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0" name="Google Shape;80;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4"/>
        <p:cNvGrpSpPr/>
        <p:nvPr/>
      </p:nvGrpSpPr>
      <p:grpSpPr>
        <a:xfrm>
          <a:off x="0" y="0"/>
          <a:ext cx="0" cy="0"/>
          <a:chOff x="0" y="0"/>
          <a:chExt cx="0" cy="0"/>
        </a:xfrm>
      </p:grpSpPr>
      <p:sp>
        <p:nvSpPr>
          <p:cNvPr id="705" name="Google Shape;705;p99"/>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6" name="Google Shape;706;p99"/>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07" name="Google Shape;707;p9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8" name="Google Shape;708;p9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9" name="Google Shape;709;p9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0"/>
        <p:cNvGrpSpPr/>
        <p:nvPr/>
      </p:nvGrpSpPr>
      <p:grpSpPr>
        <a:xfrm>
          <a:off x="0" y="0"/>
          <a:ext cx="0" cy="0"/>
          <a:chOff x="0" y="0"/>
          <a:chExt cx="0" cy="0"/>
        </a:xfrm>
      </p:grpSpPr>
      <p:sp>
        <p:nvSpPr>
          <p:cNvPr id="711" name="Google Shape;711;p10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712" name="Google Shape;712;p100"/>
          <p:cNvGrpSpPr/>
          <p:nvPr/>
        </p:nvGrpSpPr>
        <p:grpSpPr>
          <a:xfrm>
            <a:off x="46853" y="44450"/>
            <a:ext cx="4071592" cy="1513047"/>
            <a:chOff x="199253" y="-3175"/>
            <a:chExt cx="4071592" cy="1513047"/>
          </a:xfrm>
        </p:grpSpPr>
        <p:pic>
          <p:nvPicPr>
            <p:cNvPr id="713" name="Google Shape;713;p100"/>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714" name="Google Shape;714;p100"/>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715" name="Google Shape;715;p100"/>
          <p:cNvSpPr txBox="1"/>
          <p:nvPr/>
        </p:nvSpPr>
        <p:spPr>
          <a:xfrm>
            <a:off x="4572000" y="235207"/>
            <a:ext cx="39435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16" name="Google Shape;716;p100"/>
          <p:cNvCxnSpPr/>
          <p:nvPr/>
        </p:nvCxnSpPr>
        <p:spPr>
          <a:xfrm>
            <a:off x="0" y="1677432"/>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717" name="Google Shape;717;p100"/>
          <p:cNvSpPr txBox="1">
            <a:spLocks noGrp="1"/>
          </p:cNvSpPr>
          <p:nvPr>
            <p:ph type="body" idx="1"/>
          </p:nvPr>
        </p:nvSpPr>
        <p:spPr>
          <a:xfrm>
            <a:off x="438150" y="1677432"/>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8"/>
        <p:cNvGrpSpPr/>
        <p:nvPr/>
      </p:nvGrpSpPr>
      <p:grpSpPr>
        <a:xfrm>
          <a:off x="0" y="0"/>
          <a:ext cx="0" cy="0"/>
          <a:chOff x="0" y="0"/>
          <a:chExt cx="0" cy="0"/>
        </a:xfrm>
      </p:grpSpPr>
      <p:sp>
        <p:nvSpPr>
          <p:cNvPr id="719" name="Google Shape;719;p101"/>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0" name="Google Shape;720;p101"/>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21" name="Google Shape;721;p10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2" name="Google Shape;722;p10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3" name="Google Shape;723;p10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4"/>
        <p:cNvGrpSpPr/>
        <p:nvPr/>
      </p:nvGrpSpPr>
      <p:grpSpPr>
        <a:xfrm>
          <a:off x="0" y="0"/>
          <a:ext cx="0" cy="0"/>
          <a:chOff x="0" y="0"/>
          <a:chExt cx="0" cy="0"/>
        </a:xfrm>
      </p:grpSpPr>
      <p:sp>
        <p:nvSpPr>
          <p:cNvPr id="725" name="Google Shape;725;p10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6" name="Google Shape;726;p102"/>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102"/>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10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9" name="Google Shape;729;p10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0" name="Google Shape;730;p10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1"/>
        <p:cNvGrpSpPr/>
        <p:nvPr/>
      </p:nvGrpSpPr>
      <p:grpSpPr>
        <a:xfrm>
          <a:off x="0" y="0"/>
          <a:ext cx="0" cy="0"/>
          <a:chOff x="0" y="0"/>
          <a:chExt cx="0" cy="0"/>
        </a:xfrm>
      </p:grpSpPr>
      <p:sp>
        <p:nvSpPr>
          <p:cNvPr id="732" name="Google Shape;732;p103"/>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33" name="Google Shape;733;p103"/>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4" name="Google Shape;734;p103"/>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103"/>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6" name="Google Shape;736;p103"/>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10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8" name="Google Shape;738;p10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9" name="Google Shape;739;p10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0"/>
        <p:cNvGrpSpPr/>
        <p:nvPr/>
      </p:nvGrpSpPr>
      <p:grpSpPr>
        <a:xfrm>
          <a:off x="0" y="0"/>
          <a:ext cx="0" cy="0"/>
          <a:chOff x="0" y="0"/>
          <a:chExt cx="0" cy="0"/>
        </a:xfrm>
      </p:grpSpPr>
      <p:sp>
        <p:nvSpPr>
          <p:cNvPr id="741" name="Google Shape;741;p10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2" name="Google Shape;742;p10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3" name="Google Shape;743;p10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4" name="Google Shape;744;p10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5"/>
        <p:cNvGrpSpPr/>
        <p:nvPr/>
      </p:nvGrpSpPr>
      <p:grpSpPr>
        <a:xfrm>
          <a:off x="0" y="0"/>
          <a:ext cx="0" cy="0"/>
          <a:chOff x="0" y="0"/>
          <a:chExt cx="0" cy="0"/>
        </a:xfrm>
      </p:grpSpPr>
      <p:sp>
        <p:nvSpPr>
          <p:cNvPr id="746" name="Google Shape;746;p105"/>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7" name="Google Shape;747;p105"/>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8" name="Google Shape;748;p105"/>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49" name="Google Shape;749;p10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0" name="Google Shape;750;p10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1" name="Google Shape;751;p10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2"/>
        <p:cNvGrpSpPr/>
        <p:nvPr/>
      </p:nvGrpSpPr>
      <p:grpSpPr>
        <a:xfrm>
          <a:off x="0" y="0"/>
          <a:ext cx="0" cy="0"/>
          <a:chOff x="0" y="0"/>
          <a:chExt cx="0" cy="0"/>
        </a:xfrm>
      </p:grpSpPr>
      <p:sp>
        <p:nvSpPr>
          <p:cNvPr id="753" name="Google Shape;753;p106"/>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4" name="Google Shape;754;p106"/>
          <p:cNvSpPr>
            <a:spLocks noGrp="1"/>
          </p:cNvSpPr>
          <p:nvPr>
            <p:ph type="pic" idx="2"/>
          </p:nvPr>
        </p:nvSpPr>
        <p:spPr>
          <a:xfrm>
            <a:off x="3887391" y="987426"/>
            <a:ext cx="4629300" cy="4873500"/>
          </a:xfrm>
          <a:prstGeom prst="rect">
            <a:avLst/>
          </a:prstGeom>
          <a:noFill/>
          <a:ln>
            <a:noFill/>
          </a:ln>
        </p:spPr>
      </p:sp>
      <p:sp>
        <p:nvSpPr>
          <p:cNvPr id="755" name="Google Shape;755;p106"/>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6" name="Google Shape;756;p10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7" name="Google Shape;757;p10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8" name="Google Shape;758;p10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9"/>
        <p:cNvGrpSpPr/>
        <p:nvPr/>
      </p:nvGrpSpPr>
      <p:grpSpPr>
        <a:xfrm>
          <a:off x="0" y="0"/>
          <a:ext cx="0" cy="0"/>
          <a:chOff x="0" y="0"/>
          <a:chExt cx="0" cy="0"/>
        </a:xfrm>
      </p:grpSpPr>
      <p:sp>
        <p:nvSpPr>
          <p:cNvPr id="760" name="Google Shape;760;p10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1" name="Google Shape;761;p107"/>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2" name="Google Shape;762;p10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3" name="Google Shape;763;p10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4" name="Google Shape;764;p10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5"/>
        <p:cNvGrpSpPr/>
        <p:nvPr/>
      </p:nvGrpSpPr>
      <p:grpSpPr>
        <a:xfrm>
          <a:off x="0" y="0"/>
          <a:ext cx="0" cy="0"/>
          <a:chOff x="0" y="0"/>
          <a:chExt cx="0" cy="0"/>
        </a:xfrm>
      </p:grpSpPr>
      <p:sp>
        <p:nvSpPr>
          <p:cNvPr id="766" name="Google Shape;766;p108"/>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7" name="Google Shape;767;p108"/>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10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9" name="Google Shape;769;p10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0" name="Google Shape;770;p10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3.png"/><Relationship Id="rId2" Type="http://schemas.openxmlformats.org/officeDocument/2006/relationships/slideLayout" Target="../slideLayouts/slideLayout101.xml"/><Relationship Id="rId16" Type="http://schemas.openxmlformats.org/officeDocument/2006/relationships/image" Target="../media/image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4.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3.png"/><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6.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8.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3.png"/><Relationship Id="rId2" Type="http://schemas.openxmlformats.org/officeDocument/2006/relationships/slideLayout" Target="../slideLayouts/slideLayout90.xml"/><Relationship Id="rId16" Type="http://schemas.openxmlformats.org/officeDocument/2006/relationships/image" Target="../media/image2.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175312"/>
            <a:ext cx="9144000" cy="682687"/>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1" descr="APS_CMYK_white_horizontal.png"/>
          <p:cNvPicPr preferRelativeResize="0"/>
          <p:nvPr/>
        </p:nvPicPr>
        <p:blipFill rotWithShape="1">
          <a:blip r:embed="rId13">
            <a:alphaModFix/>
          </a:blip>
          <a:srcRect/>
          <a:stretch/>
        </p:blipFill>
        <p:spPr>
          <a:xfrm>
            <a:off x="7561723" y="6191912"/>
            <a:ext cx="1443097" cy="645818"/>
          </a:xfrm>
          <a:prstGeom prst="rect">
            <a:avLst/>
          </a:prstGeom>
          <a:noFill/>
          <a:ln>
            <a:noFill/>
          </a:ln>
        </p:spPr>
      </p:pic>
      <p:grpSp>
        <p:nvGrpSpPr>
          <p:cNvPr id="12" name="Google Shape;12;p1"/>
          <p:cNvGrpSpPr/>
          <p:nvPr/>
        </p:nvGrpSpPr>
        <p:grpSpPr>
          <a:xfrm>
            <a:off x="46853" y="44450"/>
            <a:ext cx="4071593" cy="1513047"/>
            <a:chOff x="199253" y="-3175"/>
            <a:chExt cx="4071593" cy="1513047"/>
          </a:xfrm>
        </p:grpSpPr>
        <p:pic>
          <p:nvPicPr>
            <p:cNvPr id="13" name="Google Shape;13;p1"/>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14" name="Google Shape;14;p1"/>
            <p:cNvPicPr preferRelativeResize="0"/>
            <p:nvPr/>
          </p:nvPicPr>
          <p:blipFill rotWithShape="1">
            <a:blip r:embed="rId15">
              <a:alphaModFix/>
            </a:blip>
            <a:srcRect/>
            <a:stretch/>
          </p:blipFill>
          <p:spPr>
            <a:xfrm>
              <a:off x="1606549" y="212983"/>
              <a:ext cx="2664297" cy="1080729"/>
            </a:xfrm>
            <a:prstGeom prst="rect">
              <a:avLst/>
            </a:prstGeom>
            <a:noFill/>
            <a:ln>
              <a:noFill/>
            </a:ln>
          </p:spPr>
        </p:pic>
      </p:grpSp>
      <p:cxnSp>
        <p:nvCxnSpPr>
          <p:cNvPr id="15" name="Google Shape;15;p1"/>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16" name="Google Shape;16;p1"/>
          <p:cNvSpPr txBox="1"/>
          <p:nvPr/>
        </p:nvSpPr>
        <p:spPr>
          <a:xfrm>
            <a:off x="4294975" y="1628071"/>
            <a:ext cx="4576200" cy="591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0E6F98"/>
                </a:solidFill>
                <a:latin typeface="Calibri"/>
                <a:ea typeface="Calibri"/>
                <a:cs typeface="Calibri"/>
                <a:sym typeface="Calibri"/>
              </a:rPr>
              <a:t>Staffing Information</a:t>
            </a:r>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Number of Vacancies:</a:t>
            </a:r>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rgbClr val="0E6F98"/>
              </a:solidFill>
              <a:latin typeface="Calibri"/>
              <a:ea typeface="Calibri"/>
              <a:cs typeface="Calibri"/>
              <a:sym typeface="Calibri"/>
            </a:endParaRPr>
          </a:p>
          <a:p>
            <a:pPr marL="0" marR="0" lvl="0" indent="0" algn="l" rtl="0">
              <a:spcBef>
                <a:spcPts val="0"/>
              </a:spcBef>
              <a:spcAft>
                <a:spcPts val="0"/>
              </a:spcAft>
              <a:buNone/>
            </a:pPr>
            <a:r>
              <a:rPr lang="en-US" sz="1800" b="1">
                <a:solidFill>
                  <a:srgbClr val="0E6F98"/>
                </a:solidFill>
                <a:latin typeface="Calibri"/>
                <a:ea typeface="Calibri"/>
                <a:cs typeface="Calibri"/>
                <a:sym typeface="Calibri"/>
              </a:rPr>
              <a:t>F</a:t>
            </a:r>
            <a:r>
              <a:rPr lang="en-US" sz="1800" b="1" i="0" u="none" strike="noStrike" cap="none">
                <a:solidFill>
                  <a:srgbClr val="0E6F98"/>
                </a:solidFill>
                <a:latin typeface="Calibri"/>
                <a:ea typeface="Calibri"/>
                <a:cs typeface="Calibri"/>
                <a:sym typeface="Calibri"/>
              </a:rPr>
              <a:t>inancial Information</a:t>
            </a:r>
            <a:endParaRPr/>
          </a:p>
          <a:p>
            <a:pPr marL="742950" marR="0" lvl="1" indent="-28575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Projected enrollment: </a:t>
            </a:r>
            <a:endParaRPr sz="1800" b="1">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Budget change:</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lvl="0" indent="0" algn="l" rtl="0">
              <a:spcBef>
                <a:spcPts val="0"/>
              </a:spcBef>
              <a:spcAft>
                <a:spcPts val="0"/>
              </a:spcAft>
              <a:buNone/>
            </a:pPr>
            <a:r>
              <a:rPr lang="en-US" sz="1800" b="1">
                <a:solidFill>
                  <a:srgbClr val="0E6F98"/>
                </a:solidFill>
                <a:latin typeface="Calibri"/>
                <a:ea typeface="Calibri"/>
                <a:cs typeface="Calibri"/>
                <a:sym typeface="Calibri"/>
              </a:rPr>
              <a:t>Student Population</a:t>
            </a:r>
            <a:endParaRPr>
              <a:solidFill>
                <a:schemeClr val="dk1"/>
              </a:solidFill>
            </a:endParaRPr>
          </a:p>
          <a:p>
            <a:pPr marL="742950" lvl="1" indent="-285750" algn="l" rtl="0">
              <a:spcBef>
                <a:spcPts val="0"/>
              </a:spcBef>
              <a:spcAft>
                <a:spcPts val="0"/>
              </a:spcAft>
              <a:buClr>
                <a:schemeClr val="dk1"/>
              </a:buClr>
              <a:buSzPts val="1800"/>
              <a:buChar char="•"/>
            </a:pPr>
            <a:r>
              <a:rPr lang="en-US" sz="1800" b="1">
                <a:solidFill>
                  <a:schemeClr val="dk1"/>
                </a:solidFill>
                <a:latin typeface="Calibri"/>
                <a:ea typeface="Calibri"/>
                <a:cs typeface="Calibri"/>
                <a:sym typeface="Calibri"/>
              </a:rPr>
              <a:t>English Learners:</a:t>
            </a:r>
            <a:endParaRPr sz="1800" b="1">
              <a:solidFill>
                <a:schemeClr val="dk1"/>
              </a:solidFill>
              <a:latin typeface="Calibri"/>
              <a:ea typeface="Calibri"/>
              <a:cs typeface="Calibri"/>
              <a:sym typeface="Calibri"/>
            </a:endParaRPr>
          </a:p>
          <a:p>
            <a:pPr marL="742950" lvl="1" indent="-28575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Students with disabilities:</a:t>
            </a:r>
            <a:endParaRPr sz="1800" b="1">
              <a:solidFill>
                <a:schemeClr val="dk1"/>
              </a:solidFill>
              <a:latin typeface="Calibri"/>
              <a:ea typeface="Calibri"/>
              <a:cs typeface="Calibri"/>
              <a:sym typeface="Calibri"/>
            </a:endParaRPr>
          </a:p>
          <a:p>
            <a:pPr marL="742950" lvl="1" indent="-28575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Gifted: </a:t>
            </a: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b="1">
              <a:solidFill>
                <a:srgbClr val="0E6F98"/>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p:txBody>
      </p:sp>
      <p:grpSp>
        <p:nvGrpSpPr>
          <p:cNvPr id="17" name="Google Shape;17;p1"/>
          <p:cNvGrpSpPr/>
          <p:nvPr/>
        </p:nvGrpSpPr>
        <p:grpSpPr>
          <a:xfrm>
            <a:off x="281125" y="4926575"/>
            <a:ext cx="9453400" cy="1392100"/>
            <a:chOff x="281125" y="4926575"/>
            <a:chExt cx="9453400" cy="1392100"/>
          </a:xfrm>
        </p:grpSpPr>
        <p:sp>
          <p:nvSpPr>
            <p:cNvPr id="18" name="Google Shape;18;p1"/>
            <p:cNvSpPr txBox="1"/>
            <p:nvPr/>
          </p:nvSpPr>
          <p:spPr>
            <a:xfrm>
              <a:off x="967200" y="5271975"/>
              <a:ext cx="5172900" cy="1046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b="1">
                  <a:latin typeface="Calibri"/>
                  <a:ea typeface="Calibri"/>
                  <a:cs typeface="Calibri"/>
                  <a:sym typeface="Calibri"/>
                </a:rPr>
                <a:t>Ensuring Equitable Funding </a:t>
              </a:r>
              <a:endParaRPr b="1">
                <a:latin typeface="Calibri"/>
                <a:ea typeface="Calibri"/>
                <a:cs typeface="Calibri"/>
                <a:sym typeface="Calibri"/>
              </a:endParaRPr>
            </a:p>
            <a:p>
              <a:pPr marL="0" lvl="0" indent="0" algn="l" rtl="0">
                <a:lnSpc>
                  <a:spcPct val="150000"/>
                </a:lnSpc>
                <a:spcBef>
                  <a:spcPts val="0"/>
                </a:spcBef>
                <a:spcAft>
                  <a:spcPts val="0"/>
                </a:spcAft>
                <a:buNone/>
              </a:pPr>
              <a:r>
                <a:rPr lang="en-US" b="1">
                  <a:latin typeface="Calibri"/>
                  <a:ea typeface="Calibri"/>
                  <a:cs typeface="Calibri"/>
                  <a:sym typeface="Calibri"/>
                </a:rPr>
                <a:t>Increasing Access to Effective Leaders and Teachers </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pic>
          <p:nvPicPr>
            <p:cNvPr id="19" name="Google Shape;19;p1"/>
            <p:cNvPicPr preferRelativeResize="0"/>
            <p:nvPr/>
          </p:nvPicPr>
          <p:blipFill rotWithShape="1">
            <a:blip r:embed="rId16">
              <a:alphaModFix/>
            </a:blip>
            <a:srcRect t="18515" r="92180" b="72006"/>
            <a:stretch/>
          </p:blipFill>
          <p:spPr>
            <a:xfrm>
              <a:off x="281125" y="5097600"/>
              <a:ext cx="715049" cy="518975"/>
            </a:xfrm>
            <a:prstGeom prst="rect">
              <a:avLst/>
            </a:prstGeom>
            <a:noFill/>
            <a:ln>
              <a:noFill/>
            </a:ln>
          </p:spPr>
        </p:pic>
        <p:pic>
          <p:nvPicPr>
            <p:cNvPr id="20" name="Google Shape;20;p1"/>
            <p:cNvPicPr preferRelativeResize="0"/>
            <p:nvPr/>
          </p:nvPicPr>
          <p:blipFill rotWithShape="1">
            <a:blip r:embed="rId16">
              <a:alphaModFix/>
            </a:blip>
            <a:srcRect t="33414" r="92732" b="57108"/>
            <a:stretch/>
          </p:blipFill>
          <p:spPr>
            <a:xfrm>
              <a:off x="306363" y="5636450"/>
              <a:ext cx="664575" cy="518975"/>
            </a:xfrm>
            <a:prstGeom prst="rect">
              <a:avLst/>
            </a:prstGeom>
            <a:noFill/>
            <a:ln>
              <a:noFill/>
            </a:ln>
          </p:spPr>
        </p:pic>
        <p:pic>
          <p:nvPicPr>
            <p:cNvPr id="21" name="Google Shape;21;p1"/>
            <p:cNvPicPr preferRelativeResize="0"/>
            <p:nvPr/>
          </p:nvPicPr>
          <p:blipFill rotWithShape="1">
            <a:blip r:embed="rId16">
              <a:alphaModFix/>
            </a:blip>
            <a:srcRect t="65206" r="92425" b="24399"/>
            <a:stretch/>
          </p:blipFill>
          <p:spPr>
            <a:xfrm>
              <a:off x="5096625" y="4926575"/>
              <a:ext cx="692599" cy="569175"/>
            </a:xfrm>
            <a:prstGeom prst="rect">
              <a:avLst/>
            </a:prstGeom>
            <a:noFill/>
            <a:ln>
              <a:noFill/>
            </a:ln>
          </p:spPr>
        </p:pic>
        <p:pic>
          <p:nvPicPr>
            <p:cNvPr id="22" name="Google Shape;22;p1"/>
            <p:cNvPicPr preferRelativeResize="0"/>
            <p:nvPr/>
          </p:nvPicPr>
          <p:blipFill rotWithShape="1">
            <a:blip r:embed="rId16">
              <a:alphaModFix/>
            </a:blip>
            <a:srcRect t="79876" r="92732" b="7656"/>
            <a:stretch/>
          </p:blipFill>
          <p:spPr>
            <a:xfrm>
              <a:off x="5124650" y="5453975"/>
              <a:ext cx="664575" cy="682700"/>
            </a:xfrm>
            <a:prstGeom prst="rect">
              <a:avLst/>
            </a:prstGeom>
            <a:noFill/>
            <a:ln>
              <a:noFill/>
            </a:ln>
          </p:spPr>
        </p:pic>
        <p:sp>
          <p:nvSpPr>
            <p:cNvPr id="23" name="Google Shape;23;p1"/>
            <p:cNvSpPr txBox="1"/>
            <p:nvPr/>
          </p:nvSpPr>
          <p:spPr>
            <a:xfrm>
              <a:off x="5789225" y="5128600"/>
              <a:ext cx="3945300" cy="1046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b="1">
                  <a:solidFill>
                    <a:schemeClr val="dk1"/>
                  </a:solidFill>
                  <a:latin typeface="Calibri"/>
                  <a:ea typeface="Calibri"/>
                  <a:cs typeface="Calibri"/>
                  <a:sym typeface="Calibri"/>
                </a:rPr>
                <a:t>Supporting Special Populations</a:t>
              </a:r>
              <a:endParaRPr b="1">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b="1">
                  <a:solidFill>
                    <a:schemeClr val="dk1"/>
                  </a:solidFill>
                  <a:latin typeface="Calibri"/>
                  <a:ea typeface="Calibri"/>
                  <a:cs typeface="Calibri"/>
                  <a:sym typeface="Calibri"/>
                </a:rPr>
                <a:t>Increasing Access to Advanced Coursework </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Google Shape;772;p109"/>
          <p:cNvSpPr/>
          <p:nvPr/>
        </p:nvSpPr>
        <p:spPr>
          <a:xfrm>
            <a:off x="0" y="6175312"/>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73" name="Google Shape;773;p109" descr="APS_CMYK_white_horizontal.png"/>
          <p:cNvPicPr preferRelativeResize="0"/>
          <p:nvPr/>
        </p:nvPicPr>
        <p:blipFill rotWithShape="1">
          <a:blip r:embed="rId13">
            <a:alphaModFix/>
          </a:blip>
          <a:srcRect/>
          <a:stretch/>
        </p:blipFill>
        <p:spPr>
          <a:xfrm>
            <a:off x="7561723" y="6191912"/>
            <a:ext cx="1443095" cy="645819"/>
          </a:xfrm>
          <a:prstGeom prst="rect">
            <a:avLst/>
          </a:prstGeom>
          <a:noFill/>
          <a:ln>
            <a:noFill/>
          </a:ln>
        </p:spPr>
      </p:pic>
      <p:cxnSp>
        <p:nvCxnSpPr>
          <p:cNvPr id="774" name="Google Shape;774;p109"/>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775" name="Google Shape;775;p109"/>
          <p:cNvSpPr txBox="1"/>
          <p:nvPr/>
        </p:nvSpPr>
        <p:spPr>
          <a:xfrm>
            <a:off x="-51100" y="1642750"/>
            <a:ext cx="42324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i="0" u="none" strike="noStrike" cap="none">
                <a:solidFill>
                  <a:srgbClr val="0E6F98"/>
                </a:solidFill>
                <a:latin typeface="Calibri"/>
                <a:ea typeface="Calibri"/>
                <a:cs typeface="Calibri"/>
                <a:sym typeface="Calibri"/>
              </a:rPr>
              <a:t>Principal Information</a:t>
            </a:r>
            <a:endParaRPr/>
          </a:p>
          <a:p>
            <a:pPr marL="0" marR="0" lvl="0" indent="0" algn="l" rtl="0">
              <a:lnSpc>
                <a:spcPct val="90000"/>
              </a:lnSpc>
              <a:spcBef>
                <a:spcPts val="500"/>
              </a:spcBef>
              <a:spcAft>
                <a:spcPts val="0"/>
              </a:spcAft>
              <a:buNone/>
            </a:pPr>
            <a:r>
              <a:rPr lang="en-US" sz="1600" b="1" i="0" u="none" strike="noStrike" cap="none">
                <a:solidFill>
                  <a:schemeClr val="dk1"/>
                </a:solidFill>
                <a:latin typeface="Calibri"/>
                <a:ea typeface="Calibri"/>
                <a:cs typeface="Calibri"/>
                <a:sym typeface="Calibri"/>
              </a:rPr>
              <a:t>Years at School:</a:t>
            </a:r>
            <a:endParaRPr sz="1600"/>
          </a:p>
          <a:p>
            <a:pPr marL="0" marR="0" lvl="0" indent="0" algn="l" rtl="0">
              <a:lnSpc>
                <a:spcPct val="90000"/>
              </a:lnSpc>
              <a:spcBef>
                <a:spcPts val="500"/>
              </a:spcBef>
              <a:spcAft>
                <a:spcPts val="0"/>
              </a:spcAft>
              <a:buNone/>
            </a:pPr>
            <a:r>
              <a:rPr lang="en-US" sz="1600" b="1" i="0" u="none" strike="noStrike" cap="none">
                <a:solidFill>
                  <a:schemeClr val="dk1"/>
                </a:solidFill>
                <a:latin typeface="Calibri"/>
                <a:ea typeface="Calibri"/>
                <a:cs typeface="Calibri"/>
                <a:sym typeface="Calibri"/>
              </a:rPr>
              <a:t>Years as a Principal:</a:t>
            </a:r>
            <a:endParaRPr sz="1600"/>
          </a:p>
          <a:p>
            <a:pPr marL="0" marR="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Signature Program</a:t>
            </a:r>
            <a:r>
              <a:rPr lang="en-US" sz="1800" b="1" i="0" u="none" strike="noStrike" cap="none">
                <a:solidFill>
                  <a:srgbClr val="0E6F98"/>
                </a:solidFill>
                <a:latin typeface="Calibri"/>
                <a:ea typeface="Calibri"/>
                <a:cs typeface="Calibri"/>
                <a:sym typeface="Calibri"/>
              </a:rPr>
              <a:t>:</a:t>
            </a:r>
            <a:endParaRPr/>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Current Status:</a:t>
            </a:r>
            <a:endParaRPr sz="1600" b="1">
              <a:solidFill>
                <a:schemeClr val="dk1"/>
              </a:solidFill>
              <a:latin typeface="Calibri"/>
              <a:ea typeface="Calibri"/>
              <a:cs typeface="Calibri"/>
              <a:sym typeface="Calibri"/>
            </a:endParaRPr>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Targeted Date of Authorization/Certification or Evaluation/ Recertification:</a:t>
            </a:r>
            <a:endParaRPr sz="1600" b="1">
              <a:solidFill>
                <a:schemeClr val="dk1"/>
              </a:solidFill>
              <a:latin typeface="Calibri"/>
              <a:ea typeface="Calibri"/>
              <a:cs typeface="Calibri"/>
              <a:sym typeface="Calibri"/>
            </a:endParaRPr>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Two areas of focus:</a:t>
            </a:r>
            <a:r>
              <a:rPr lang="en-US" sz="1800" b="1">
                <a:solidFill>
                  <a:schemeClr val="dk1"/>
                </a:solidFill>
                <a:latin typeface="Calibri"/>
                <a:ea typeface="Calibri"/>
                <a:cs typeface="Calibri"/>
                <a:sym typeface="Calibri"/>
              </a:rPr>
              <a:t> </a:t>
            </a:r>
            <a:endParaRPr sz="18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Enrollment Information</a:t>
            </a:r>
            <a:endParaRPr>
              <a:solidFill>
                <a:schemeClr val="dk1"/>
              </a:solidFill>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SY2023 Enrollment:</a:t>
            </a:r>
            <a:endParaRPr sz="1600" b="1">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SY2022 Enrollment:</a:t>
            </a:r>
            <a:endParaRPr sz="1600">
              <a:solidFill>
                <a:schemeClr val="dk1"/>
              </a:solidFill>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Change in Enrollment:</a:t>
            </a:r>
            <a:endParaRPr sz="1800" b="1">
              <a:solidFill>
                <a:schemeClr val="dk1"/>
              </a:solidFill>
              <a:latin typeface="Calibri"/>
              <a:ea typeface="Calibri"/>
              <a:cs typeface="Calibri"/>
              <a:sym typeface="Calibri"/>
            </a:endParaRPr>
          </a:p>
          <a:p>
            <a:pPr marL="0" marR="0" lvl="1" indent="0" algn="l" rtl="0">
              <a:lnSpc>
                <a:spcPct val="90000"/>
              </a:lnSpc>
              <a:spcBef>
                <a:spcPts val="500"/>
              </a:spcBef>
              <a:spcAft>
                <a:spcPts val="0"/>
              </a:spcAft>
              <a:buClr>
                <a:schemeClr val="dk1"/>
              </a:buClr>
              <a:buSzPts val="1800"/>
              <a:buFont typeface="Arial"/>
              <a:buNone/>
            </a:pPr>
            <a:endParaRPr sz="1800" b="1" i="0" u="none" strike="noStrike" cap="none">
              <a:solidFill>
                <a:srgbClr val="0E6F98"/>
              </a:solidFill>
              <a:latin typeface="Calibri"/>
              <a:ea typeface="Calibri"/>
              <a:cs typeface="Calibri"/>
              <a:sym typeface="Calibri"/>
            </a:endParaRPr>
          </a:p>
          <a:p>
            <a:pPr marL="0" marR="0" lvl="0" indent="0" algn="l" rtl="0">
              <a:lnSpc>
                <a:spcPct val="90000"/>
              </a:lnSpc>
              <a:spcBef>
                <a:spcPts val="1000"/>
              </a:spcBef>
              <a:spcAft>
                <a:spcPts val="0"/>
              </a:spcAft>
              <a:buNone/>
            </a:pPr>
            <a:endParaRPr/>
          </a:p>
        </p:txBody>
      </p:sp>
      <p:sp>
        <p:nvSpPr>
          <p:cNvPr id="776" name="Google Shape;776;p109"/>
          <p:cNvSpPr txBox="1"/>
          <p:nvPr/>
        </p:nvSpPr>
        <p:spPr>
          <a:xfrm>
            <a:off x="5644846" y="1659340"/>
            <a:ext cx="45762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a:solidFill>
                  <a:srgbClr val="0E6F98"/>
                </a:solidFill>
                <a:latin typeface="Calibri"/>
                <a:ea typeface="Calibri"/>
                <a:cs typeface="Calibri"/>
                <a:sym typeface="Calibri"/>
              </a:rPr>
              <a:t>Staffing Information</a:t>
            </a:r>
            <a:endParaRPr>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Number of First Year Teachers:</a:t>
            </a:r>
            <a:endParaRPr sz="16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Number of Vacancies:</a:t>
            </a:r>
            <a:endParaRPr sz="16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Personalized Learning Cohort</a:t>
            </a:r>
            <a:endParaRPr sz="1800" b="1">
              <a:solidFill>
                <a:srgbClr val="0E6F98"/>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1 (SY22 Implementation)</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2 (SY23 Implementation)</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3 (SY24 Implementation)</a:t>
            </a:r>
            <a:endParaRPr sz="1600" b="1">
              <a:solidFill>
                <a:srgbClr val="0E6F98"/>
              </a:solidFill>
              <a:latin typeface="Calibri"/>
              <a:ea typeface="Calibri"/>
              <a:cs typeface="Calibri"/>
              <a:sym typeface="Calibri"/>
            </a:endParaRPr>
          </a:p>
          <a:p>
            <a:pPr marL="0" lvl="0" indent="0" algn="l" rtl="0">
              <a:lnSpc>
                <a:spcPct val="90000"/>
              </a:lnSpc>
              <a:spcBef>
                <a:spcPts val="1000"/>
              </a:spcBef>
              <a:spcAft>
                <a:spcPts val="0"/>
              </a:spcAft>
              <a:buNone/>
            </a:pPr>
            <a:endParaRPr sz="1800" b="1">
              <a:solidFill>
                <a:srgbClr val="0E6F98"/>
              </a:solidFill>
              <a:latin typeface="Calibri"/>
              <a:ea typeface="Calibri"/>
              <a:cs typeface="Calibri"/>
              <a:sym typeface="Calibri"/>
            </a:endParaRPr>
          </a:p>
          <a:p>
            <a:pPr marL="0" lvl="0" indent="0" algn="l" rtl="0">
              <a:spcBef>
                <a:spcPts val="0"/>
              </a:spcBef>
              <a:spcAft>
                <a:spcPts val="0"/>
              </a:spcAft>
              <a:buNone/>
            </a:pPr>
            <a:r>
              <a:rPr lang="en-US" sz="1800" b="1">
                <a:solidFill>
                  <a:srgbClr val="0E6F98"/>
                </a:solidFill>
                <a:latin typeface="Calibri"/>
                <a:ea typeface="Calibri"/>
                <a:cs typeface="Calibri"/>
                <a:sym typeface="Calibri"/>
              </a:rPr>
              <a:t>Student Population</a:t>
            </a:r>
            <a:endParaRPr>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English Learners:</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Students with disabilities:</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Gifted: </a:t>
            </a:r>
            <a:endParaRPr sz="1600" b="1">
              <a:solidFill>
                <a:schemeClr val="dk1"/>
              </a:solidFill>
              <a:latin typeface="Calibri"/>
              <a:ea typeface="Calibri"/>
              <a:cs typeface="Calibri"/>
              <a:sym typeface="Calibri"/>
            </a:endParaRPr>
          </a:p>
          <a:p>
            <a:pPr marL="457200" lvl="1" indent="0" algn="l" rtl="0">
              <a:lnSpc>
                <a:spcPct val="90000"/>
              </a:lnSpc>
              <a:spcBef>
                <a:spcPts val="500"/>
              </a:spcBef>
              <a:spcAft>
                <a:spcPts val="0"/>
              </a:spcAft>
              <a:buNone/>
            </a:pPr>
            <a:endParaRPr sz="1800" b="1">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endParaRPr sz="1600" b="1">
              <a:solidFill>
                <a:srgbClr val="0E6F98"/>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0" marR="0" lvl="1" indent="0" algn="l" rtl="0">
              <a:spcBef>
                <a:spcPts val="0"/>
              </a:spcBef>
              <a:spcAft>
                <a:spcPts val="0"/>
              </a:spcAft>
              <a:buClr>
                <a:srgbClr val="0E6F98"/>
              </a:buClr>
              <a:buSzPts val="1600"/>
              <a:buFont typeface="Arial"/>
              <a:buNone/>
            </a:pPr>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777" name="Google Shape;777;p109"/>
          <p:cNvSpPr txBox="1"/>
          <p:nvPr/>
        </p:nvSpPr>
        <p:spPr>
          <a:xfrm>
            <a:off x="4274550" y="259400"/>
            <a:ext cx="40176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rgbClr val="0E9820"/>
                </a:solidFill>
                <a:latin typeface="Calibri"/>
                <a:ea typeface="Calibri"/>
                <a:cs typeface="Calibri"/>
                <a:sym typeface="Calibri"/>
              </a:rPr>
              <a:t>Signature Programming</a:t>
            </a:r>
            <a:endParaRPr sz="4400" b="1">
              <a:solidFill>
                <a:srgbClr val="0E9820"/>
              </a:solidFill>
              <a:latin typeface="Calibri"/>
              <a:ea typeface="Calibri"/>
              <a:cs typeface="Calibri"/>
              <a:sym typeface="Calibri"/>
            </a:endParaRPr>
          </a:p>
        </p:txBody>
      </p:sp>
      <p:pic>
        <p:nvPicPr>
          <p:cNvPr id="778" name="Google Shape;778;p109"/>
          <p:cNvPicPr preferRelativeResize="0"/>
          <p:nvPr/>
        </p:nvPicPr>
        <p:blipFill>
          <a:blip r:embed="rId14">
            <a:alphaModFix/>
          </a:blip>
          <a:stretch>
            <a:fillRect/>
          </a:stretch>
        </p:blipFill>
        <p:spPr>
          <a:xfrm>
            <a:off x="8095875" y="621125"/>
            <a:ext cx="753575" cy="771300"/>
          </a:xfrm>
          <a:prstGeom prst="rect">
            <a:avLst/>
          </a:prstGeom>
          <a:noFill/>
          <a:ln>
            <a:noFill/>
          </a:ln>
        </p:spPr>
      </p:pic>
      <p:grpSp>
        <p:nvGrpSpPr>
          <p:cNvPr id="779" name="Google Shape;779;p109"/>
          <p:cNvGrpSpPr/>
          <p:nvPr/>
        </p:nvGrpSpPr>
        <p:grpSpPr>
          <a:xfrm>
            <a:off x="127925" y="5425404"/>
            <a:ext cx="10140000" cy="983271"/>
            <a:chOff x="585125" y="5273004"/>
            <a:chExt cx="10140000" cy="983271"/>
          </a:xfrm>
        </p:grpSpPr>
        <p:sp>
          <p:nvSpPr>
            <p:cNvPr id="780" name="Google Shape;780;p109"/>
            <p:cNvSpPr txBox="1"/>
            <p:nvPr/>
          </p:nvSpPr>
          <p:spPr>
            <a:xfrm>
              <a:off x="967200" y="5348175"/>
              <a:ext cx="5172900" cy="9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latin typeface="Calibri"/>
                  <a:ea typeface="Calibri"/>
                  <a:cs typeface="Calibri"/>
                  <a:sym typeface="Calibri"/>
                </a:rPr>
                <a:t>Ensuring Equitable Funding </a:t>
              </a:r>
              <a:endParaRPr sz="1100" b="1">
                <a:latin typeface="Calibri"/>
                <a:ea typeface="Calibri"/>
                <a:cs typeface="Calibri"/>
                <a:sym typeface="Calibri"/>
              </a:endParaRPr>
            </a:p>
            <a:p>
              <a:pPr marL="0" lvl="0" indent="0" algn="l" rtl="0">
                <a:lnSpc>
                  <a:spcPct val="150000"/>
                </a:lnSpc>
                <a:spcBef>
                  <a:spcPts val="0"/>
                </a:spcBef>
                <a:spcAft>
                  <a:spcPts val="0"/>
                </a:spcAft>
                <a:buNone/>
              </a:pPr>
              <a:r>
                <a:rPr lang="en-US" sz="1100" b="1">
                  <a:latin typeface="Calibri"/>
                  <a:ea typeface="Calibri"/>
                  <a:cs typeface="Calibri"/>
                  <a:sym typeface="Calibri"/>
                </a:rPr>
                <a:t>Increasing Access to Effective Leaders and Teachers </a:t>
              </a:r>
              <a:endParaRPr sz="1100"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pic>
          <p:nvPicPr>
            <p:cNvPr id="781" name="Google Shape;781;p109"/>
            <p:cNvPicPr preferRelativeResize="0"/>
            <p:nvPr/>
          </p:nvPicPr>
          <p:blipFill rotWithShape="1">
            <a:blip r:embed="rId15">
              <a:alphaModFix/>
            </a:blip>
            <a:srcRect t="18515" r="92180" b="72006"/>
            <a:stretch/>
          </p:blipFill>
          <p:spPr>
            <a:xfrm>
              <a:off x="585125" y="5273004"/>
              <a:ext cx="473375" cy="343571"/>
            </a:xfrm>
            <a:prstGeom prst="rect">
              <a:avLst/>
            </a:prstGeom>
            <a:noFill/>
            <a:ln>
              <a:noFill/>
            </a:ln>
          </p:spPr>
        </p:pic>
        <p:pic>
          <p:nvPicPr>
            <p:cNvPr id="782" name="Google Shape;782;p109"/>
            <p:cNvPicPr preferRelativeResize="0"/>
            <p:nvPr/>
          </p:nvPicPr>
          <p:blipFill rotWithShape="1">
            <a:blip r:embed="rId15">
              <a:alphaModFix/>
            </a:blip>
            <a:srcRect t="33414" r="92732" b="57108"/>
            <a:stretch/>
          </p:blipFill>
          <p:spPr>
            <a:xfrm>
              <a:off x="629697" y="5652187"/>
              <a:ext cx="384243" cy="300075"/>
            </a:xfrm>
            <a:prstGeom prst="rect">
              <a:avLst/>
            </a:prstGeom>
            <a:noFill/>
            <a:ln>
              <a:noFill/>
            </a:ln>
          </p:spPr>
        </p:pic>
        <p:pic>
          <p:nvPicPr>
            <p:cNvPr id="783" name="Google Shape;783;p109"/>
            <p:cNvPicPr preferRelativeResize="0"/>
            <p:nvPr/>
          </p:nvPicPr>
          <p:blipFill rotWithShape="1">
            <a:blip r:embed="rId15">
              <a:alphaModFix/>
            </a:blip>
            <a:srcRect t="65206" r="92425" b="24399"/>
            <a:stretch/>
          </p:blipFill>
          <p:spPr>
            <a:xfrm>
              <a:off x="6530949" y="5280426"/>
              <a:ext cx="384251" cy="315774"/>
            </a:xfrm>
            <a:prstGeom prst="rect">
              <a:avLst/>
            </a:prstGeom>
            <a:noFill/>
            <a:ln>
              <a:noFill/>
            </a:ln>
          </p:spPr>
        </p:pic>
        <p:pic>
          <p:nvPicPr>
            <p:cNvPr id="784" name="Google Shape;784;p109"/>
            <p:cNvPicPr preferRelativeResize="0"/>
            <p:nvPr/>
          </p:nvPicPr>
          <p:blipFill rotWithShape="1">
            <a:blip r:embed="rId15">
              <a:alphaModFix/>
            </a:blip>
            <a:srcRect t="79876" r="92732" b="7656"/>
            <a:stretch/>
          </p:blipFill>
          <p:spPr>
            <a:xfrm>
              <a:off x="6471775" y="5604866"/>
              <a:ext cx="384251" cy="394721"/>
            </a:xfrm>
            <a:prstGeom prst="rect">
              <a:avLst/>
            </a:prstGeom>
            <a:noFill/>
            <a:ln>
              <a:noFill/>
            </a:ln>
          </p:spPr>
        </p:pic>
        <p:sp>
          <p:nvSpPr>
            <p:cNvPr id="785" name="Google Shape;785;p109"/>
            <p:cNvSpPr txBox="1"/>
            <p:nvPr/>
          </p:nvSpPr>
          <p:spPr>
            <a:xfrm>
              <a:off x="6779825" y="5322000"/>
              <a:ext cx="3945300" cy="9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Supporting Special Populations</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Increasing Access to Advanced Coursework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grpSp>
      <p:grpSp>
        <p:nvGrpSpPr>
          <p:cNvPr id="786" name="Google Shape;786;p109"/>
          <p:cNvGrpSpPr/>
          <p:nvPr/>
        </p:nvGrpSpPr>
        <p:grpSpPr>
          <a:xfrm>
            <a:off x="46853" y="44450"/>
            <a:ext cx="1407296" cy="1513047"/>
            <a:chOff x="199253" y="-3175"/>
            <a:chExt cx="1407296" cy="1513047"/>
          </a:xfrm>
        </p:grpSpPr>
        <p:pic>
          <p:nvPicPr>
            <p:cNvPr id="787" name="Google Shape;787;p109"/>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788" name="Google Shape;788;p109"/>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789" name="Google Shape;789;p109"/>
          <p:cNvSpPr txBox="1"/>
          <p:nvPr/>
        </p:nvSpPr>
        <p:spPr>
          <a:xfrm>
            <a:off x="1420175" y="302500"/>
            <a:ext cx="2717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58"/>
        <p:cNvGrpSpPr/>
        <p:nvPr/>
      </p:nvGrpSpPr>
      <p:grpSpPr>
        <a:xfrm>
          <a:off x="0" y="0"/>
          <a:ext cx="0" cy="0"/>
          <a:chOff x="0" y="0"/>
          <a:chExt cx="0" cy="0"/>
        </a:xfrm>
      </p:grpSpPr>
      <p:sp>
        <p:nvSpPr>
          <p:cNvPr id="859" name="Google Shape;859;p12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60" name="Google Shape;860;p12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61" name="Google Shape;861;p12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p:nvPr/>
        </p:nvSpPr>
        <p:spPr>
          <a:xfrm>
            <a:off x="0" y="6175312"/>
            <a:ext cx="9144000" cy="682687"/>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13" descr="APS_CMYK_white_horizontal.png"/>
          <p:cNvPicPr preferRelativeResize="0"/>
          <p:nvPr/>
        </p:nvPicPr>
        <p:blipFill rotWithShape="1">
          <a:blip r:embed="rId13">
            <a:alphaModFix/>
          </a:blip>
          <a:srcRect/>
          <a:stretch/>
        </p:blipFill>
        <p:spPr>
          <a:xfrm>
            <a:off x="7561723" y="6191912"/>
            <a:ext cx="1443097" cy="645818"/>
          </a:xfrm>
          <a:prstGeom prst="rect">
            <a:avLst/>
          </a:prstGeom>
          <a:noFill/>
          <a:ln>
            <a:noFill/>
          </a:ln>
        </p:spPr>
      </p:pic>
      <p:cxnSp>
        <p:nvCxnSpPr>
          <p:cNvPr id="98" name="Google Shape;98;p13"/>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99" name="Google Shape;99;p13"/>
          <p:cNvSpPr txBox="1"/>
          <p:nvPr/>
        </p:nvSpPr>
        <p:spPr>
          <a:xfrm>
            <a:off x="4274550" y="259400"/>
            <a:ext cx="40176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2"/>
                </a:solidFill>
                <a:latin typeface="Calibri"/>
                <a:ea typeface="Calibri"/>
                <a:cs typeface="Calibri"/>
                <a:sym typeface="Calibri"/>
              </a:rPr>
              <a:t>Curriculum and Instruction</a:t>
            </a:r>
            <a:endParaRPr sz="4400" b="1">
              <a:solidFill>
                <a:schemeClr val="accent2"/>
              </a:solidFill>
              <a:latin typeface="Calibri"/>
              <a:ea typeface="Calibri"/>
              <a:cs typeface="Calibri"/>
              <a:sym typeface="Calibri"/>
            </a:endParaRPr>
          </a:p>
        </p:txBody>
      </p:sp>
      <p:pic>
        <p:nvPicPr>
          <p:cNvPr id="100" name="Google Shape;100;p13"/>
          <p:cNvPicPr preferRelativeResize="0"/>
          <p:nvPr/>
        </p:nvPicPr>
        <p:blipFill>
          <a:blip r:embed="rId14">
            <a:alphaModFix/>
          </a:blip>
          <a:stretch>
            <a:fillRect/>
          </a:stretch>
        </p:blipFill>
        <p:spPr>
          <a:xfrm>
            <a:off x="8182225" y="639115"/>
            <a:ext cx="866775" cy="838200"/>
          </a:xfrm>
          <a:prstGeom prst="rect">
            <a:avLst/>
          </a:prstGeom>
          <a:noFill/>
          <a:ln>
            <a:noFill/>
          </a:ln>
        </p:spPr>
      </p:pic>
      <p:pic>
        <p:nvPicPr>
          <p:cNvPr id="101" name="Google Shape;101;p13"/>
          <p:cNvPicPr preferRelativeResize="0"/>
          <p:nvPr/>
        </p:nvPicPr>
        <p:blipFill rotWithShape="1">
          <a:blip r:embed="rId15">
            <a:alphaModFix/>
          </a:blip>
          <a:srcRect t="49038" r="92495" b="41752"/>
          <a:stretch/>
        </p:blipFill>
        <p:spPr>
          <a:xfrm>
            <a:off x="193175" y="5875284"/>
            <a:ext cx="327149" cy="240416"/>
          </a:xfrm>
          <a:prstGeom prst="rect">
            <a:avLst/>
          </a:prstGeom>
          <a:noFill/>
          <a:ln>
            <a:noFill/>
          </a:ln>
        </p:spPr>
      </p:pic>
      <p:sp>
        <p:nvSpPr>
          <p:cNvPr id="102" name="Google Shape;102;p13"/>
          <p:cNvSpPr txBox="1"/>
          <p:nvPr/>
        </p:nvSpPr>
        <p:spPr>
          <a:xfrm>
            <a:off x="428450" y="5588525"/>
            <a:ext cx="4211700" cy="9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Leveraging School Improvement to Advance Equity</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Partnering with families and communities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103" name="Google Shape;103;p13"/>
          <p:cNvPicPr preferRelativeResize="0"/>
          <p:nvPr/>
        </p:nvPicPr>
        <p:blipFill rotWithShape="1">
          <a:blip r:embed="rId15">
            <a:alphaModFix/>
          </a:blip>
          <a:srcRect l="48573" t="30359" r="44165" b="55128"/>
          <a:stretch/>
        </p:blipFill>
        <p:spPr>
          <a:xfrm>
            <a:off x="4408425" y="5588526"/>
            <a:ext cx="327149" cy="391499"/>
          </a:xfrm>
          <a:prstGeom prst="rect">
            <a:avLst/>
          </a:prstGeom>
          <a:noFill/>
          <a:ln>
            <a:noFill/>
          </a:ln>
        </p:spPr>
      </p:pic>
      <p:sp>
        <p:nvSpPr>
          <p:cNvPr id="104" name="Google Shape;104;p13"/>
          <p:cNvSpPr txBox="1"/>
          <p:nvPr/>
        </p:nvSpPr>
        <p:spPr>
          <a:xfrm>
            <a:off x="4647875" y="5588525"/>
            <a:ext cx="4538700" cy="569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100" b="1">
                <a:solidFill>
                  <a:schemeClr val="dk1"/>
                </a:solidFill>
                <a:latin typeface="Calibri"/>
                <a:ea typeface="Calibri"/>
                <a:cs typeface="Calibri"/>
                <a:sym typeface="Calibri"/>
              </a:rPr>
              <a:t>Improving Access to High-Quality Instructional Programming and Materials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105" name="Google Shape;105;p13"/>
          <p:cNvPicPr preferRelativeResize="0"/>
          <p:nvPr/>
        </p:nvPicPr>
        <p:blipFill rotWithShape="1">
          <a:blip r:embed="rId15">
            <a:alphaModFix/>
          </a:blip>
          <a:srcRect l="897" r="93502" b="89267"/>
          <a:stretch/>
        </p:blipFill>
        <p:spPr>
          <a:xfrm>
            <a:off x="231988" y="5529325"/>
            <a:ext cx="249525" cy="286350"/>
          </a:xfrm>
          <a:prstGeom prst="rect">
            <a:avLst/>
          </a:prstGeom>
          <a:noFill/>
          <a:ln>
            <a:noFill/>
          </a:ln>
        </p:spPr>
      </p:pic>
      <p:grpSp>
        <p:nvGrpSpPr>
          <p:cNvPr id="106" name="Google Shape;106;p13"/>
          <p:cNvGrpSpPr/>
          <p:nvPr/>
        </p:nvGrpSpPr>
        <p:grpSpPr>
          <a:xfrm>
            <a:off x="46853" y="44450"/>
            <a:ext cx="1407296" cy="1513047"/>
            <a:chOff x="199253" y="-3175"/>
            <a:chExt cx="1407296" cy="1513047"/>
          </a:xfrm>
        </p:grpSpPr>
        <p:pic>
          <p:nvPicPr>
            <p:cNvPr id="107" name="Google Shape;107;p13"/>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108" name="Google Shape;108;p13"/>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109" name="Google Shape;109;p13"/>
          <p:cNvSpPr txBox="1"/>
          <p:nvPr/>
        </p:nvSpPr>
        <p:spPr>
          <a:xfrm>
            <a:off x="1420175" y="302500"/>
            <a:ext cx="2717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5"/>
          <p:cNvSpPr/>
          <p:nvPr/>
        </p:nvSpPr>
        <p:spPr>
          <a:xfrm>
            <a:off x="0" y="6175312"/>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25" descr="APS_CMYK_white_horizontal.png"/>
          <p:cNvPicPr preferRelativeResize="0"/>
          <p:nvPr/>
        </p:nvPicPr>
        <p:blipFill rotWithShape="1">
          <a:blip r:embed="rId13">
            <a:alphaModFix/>
          </a:blip>
          <a:srcRect/>
          <a:stretch/>
        </p:blipFill>
        <p:spPr>
          <a:xfrm>
            <a:off x="7561723" y="6191912"/>
            <a:ext cx="1443095" cy="645819"/>
          </a:xfrm>
          <a:prstGeom prst="rect">
            <a:avLst/>
          </a:prstGeom>
          <a:noFill/>
          <a:ln>
            <a:noFill/>
          </a:ln>
        </p:spPr>
      </p:pic>
      <p:cxnSp>
        <p:nvCxnSpPr>
          <p:cNvPr id="184" name="Google Shape;184;p25"/>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185" name="Google Shape;185;p25"/>
          <p:cNvSpPr txBox="1"/>
          <p:nvPr/>
        </p:nvSpPr>
        <p:spPr>
          <a:xfrm>
            <a:off x="6171900" y="77522"/>
            <a:ext cx="29211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E6F98"/>
                </a:solidFill>
                <a:latin typeface="Calibri"/>
                <a:ea typeface="Calibri"/>
                <a:cs typeface="Calibri"/>
                <a:sym typeface="Calibri"/>
              </a:rPr>
              <a:t>MAP Data </a:t>
            </a:r>
            <a:endParaRPr/>
          </a:p>
        </p:txBody>
      </p:sp>
      <p:sp>
        <p:nvSpPr>
          <p:cNvPr id="186" name="Google Shape;186;p25"/>
          <p:cNvSpPr txBox="1"/>
          <p:nvPr/>
        </p:nvSpPr>
        <p:spPr>
          <a:xfrm>
            <a:off x="-300" y="1595100"/>
            <a:ext cx="50682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b="1">
                <a:solidFill>
                  <a:schemeClr val="dk1"/>
                </a:solidFill>
                <a:latin typeface="Calibri"/>
                <a:ea typeface="Calibri"/>
                <a:cs typeface="Calibri"/>
                <a:sym typeface="Calibri"/>
              </a:rPr>
              <a:t>MAP Subgroup Comparison Projected Proficient and Above</a:t>
            </a:r>
            <a:endParaRPr b="1">
              <a:solidFill>
                <a:schemeClr val="dk1"/>
              </a:solidFill>
              <a:latin typeface="Calibri"/>
              <a:ea typeface="Calibri"/>
              <a:cs typeface="Calibri"/>
              <a:sym typeface="Calibri"/>
            </a:endParaRPr>
          </a:p>
        </p:txBody>
      </p:sp>
      <p:grpSp>
        <p:nvGrpSpPr>
          <p:cNvPr id="187" name="Google Shape;187;p25"/>
          <p:cNvGrpSpPr/>
          <p:nvPr/>
        </p:nvGrpSpPr>
        <p:grpSpPr>
          <a:xfrm>
            <a:off x="46853" y="44450"/>
            <a:ext cx="1407296" cy="1513047"/>
            <a:chOff x="199253" y="-3175"/>
            <a:chExt cx="1407296" cy="1513047"/>
          </a:xfrm>
        </p:grpSpPr>
        <p:pic>
          <p:nvPicPr>
            <p:cNvPr id="188" name="Google Shape;188;p25"/>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189" name="Google Shape;189;p25"/>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190" name="Google Shape;190;p25"/>
          <p:cNvSpPr txBox="1"/>
          <p:nvPr/>
        </p:nvSpPr>
        <p:spPr>
          <a:xfrm>
            <a:off x="1420175" y="302500"/>
            <a:ext cx="2717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7"/>
          <p:cNvSpPr/>
          <p:nvPr/>
        </p:nvSpPr>
        <p:spPr>
          <a:xfrm>
            <a:off x="0" y="6173425"/>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4" name="Google Shape;264;p37" descr="APS_CMYK_white_horizontal.png"/>
          <p:cNvPicPr preferRelativeResize="0"/>
          <p:nvPr/>
        </p:nvPicPr>
        <p:blipFill rotWithShape="1">
          <a:blip r:embed="rId13">
            <a:alphaModFix/>
          </a:blip>
          <a:srcRect/>
          <a:stretch/>
        </p:blipFill>
        <p:spPr>
          <a:xfrm>
            <a:off x="7561723" y="6191912"/>
            <a:ext cx="1443095" cy="645819"/>
          </a:xfrm>
          <a:prstGeom prst="rect">
            <a:avLst/>
          </a:prstGeom>
          <a:noFill/>
          <a:ln>
            <a:noFill/>
          </a:ln>
        </p:spPr>
      </p:pic>
      <p:cxnSp>
        <p:nvCxnSpPr>
          <p:cNvPr id="265" name="Google Shape;265;p37"/>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266" name="Google Shape;266;p37"/>
          <p:cNvSpPr txBox="1"/>
          <p:nvPr/>
        </p:nvSpPr>
        <p:spPr>
          <a:xfrm>
            <a:off x="5832300" y="602047"/>
            <a:ext cx="29211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a:solidFill>
                <a:srgbClr val="0A82B1"/>
              </a:solidFill>
            </a:endParaRPr>
          </a:p>
        </p:txBody>
      </p:sp>
      <p:sp>
        <p:nvSpPr>
          <p:cNvPr id="267" name="Google Shape;267;p37"/>
          <p:cNvSpPr txBox="1"/>
          <p:nvPr/>
        </p:nvSpPr>
        <p:spPr>
          <a:xfrm>
            <a:off x="46850" y="1921125"/>
            <a:ext cx="26946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268" name="Google Shape;268;p37"/>
          <p:cNvSpPr txBox="1"/>
          <p:nvPr/>
        </p:nvSpPr>
        <p:spPr>
          <a:xfrm>
            <a:off x="61825" y="3371600"/>
            <a:ext cx="26946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
        <p:nvSpPr>
          <p:cNvPr id="269" name="Google Shape;269;p37"/>
          <p:cNvSpPr txBox="1"/>
          <p:nvPr/>
        </p:nvSpPr>
        <p:spPr>
          <a:xfrm>
            <a:off x="61825" y="1608622"/>
            <a:ext cx="6895200" cy="38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rgbClr val="0E6F98"/>
                </a:solidFill>
                <a:latin typeface="Calibri"/>
                <a:ea typeface="Calibri"/>
                <a:cs typeface="Calibri"/>
                <a:sym typeface="Calibri"/>
              </a:rPr>
              <a:t>NWEA MAP Assessment Results</a:t>
            </a:r>
            <a:endParaRPr sz="2400">
              <a:solidFill>
                <a:srgbClr val="0E6F98"/>
              </a:solidFill>
              <a:latin typeface="Calibri"/>
              <a:ea typeface="Calibri"/>
              <a:cs typeface="Calibri"/>
              <a:sym typeface="Calibri"/>
            </a:endParaRPr>
          </a:p>
        </p:txBody>
      </p:sp>
      <p:pic>
        <p:nvPicPr>
          <p:cNvPr id="270" name="Google Shape;270;p37"/>
          <p:cNvPicPr preferRelativeResize="0"/>
          <p:nvPr/>
        </p:nvPicPr>
        <p:blipFill>
          <a:blip r:embed="rId14">
            <a:alphaModFix/>
          </a:blip>
          <a:stretch>
            <a:fillRect/>
          </a:stretch>
        </p:blipFill>
        <p:spPr>
          <a:xfrm>
            <a:off x="7962450" y="572463"/>
            <a:ext cx="847725" cy="828675"/>
          </a:xfrm>
          <a:prstGeom prst="rect">
            <a:avLst/>
          </a:prstGeom>
          <a:noFill/>
          <a:ln>
            <a:noFill/>
          </a:ln>
        </p:spPr>
      </p:pic>
      <p:pic>
        <p:nvPicPr>
          <p:cNvPr id="271" name="Google Shape;271;p37"/>
          <p:cNvPicPr preferRelativeResize="0"/>
          <p:nvPr/>
        </p:nvPicPr>
        <p:blipFill rotWithShape="1">
          <a:blip r:embed="rId15">
            <a:alphaModFix/>
          </a:blip>
          <a:srcRect l="897" r="93502" b="89267"/>
          <a:stretch/>
        </p:blipFill>
        <p:spPr>
          <a:xfrm>
            <a:off x="5832988" y="5831775"/>
            <a:ext cx="249525" cy="286350"/>
          </a:xfrm>
          <a:prstGeom prst="rect">
            <a:avLst/>
          </a:prstGeom>
          <a:noFill/>
          <a:ln>
            <a:noFill/>
          </a:ln>
        </p:spPr>
      </p:pic>
      <p:sp>
        <p:nvSpPr>
          <p:cNvPr id="272" name="Google Shape;272;p37"/>
          <p:cNvSpPr txBox="1"/>
          <p:nvPr/>
        </p:nvSpPr>
        <p:spPr>
          <a:xfrm>
            <a:off x="6082525" y="5588425"/>
            <a:ext cx="4415700" cy="9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Ensuring Equitable Learning Environments </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Leveraging School Improvement to Advance Equity</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273" name="Google Shape;273;p37"/>
          <p:cNvPicPr preferRelativeResize="0"/>
          <p:nvPr/>
        </p:nvPicPr>
        <p:blipFill rotWithShape="1">
          <a:blip r:embed="rId15">
            <a:alphaModFix/>
          </a:blip>
          <a:srcRect l="47531" t="65229" r="44304" b="22755"/>
          <a:stretch/>
        </p:blipFill>
        <p:spPr>
          <a:xfrm>
            <a:off x="5795300" y="5545425"/>
            <a:ext cx="324924" cy="286350"/>
          </a:xfrm>
          <a:prstGeom prst="rect">
            <a:avLst/>
          </a:prstGeom>
          <a:noFill/>
          <a:ln>
            <a:noFill/>
          </a:ln>
        </p:spPr>
      </p:pic>
      <p:sp>
        <p:nvSpPr>
          <p:cNvPr id="274" name="Google Shape;274;p37"/>
          <p:cNvSpPr txBox="1"/>
          <p:nvPr/>
        </p:nvSpPr>
        <p:spPr>
          <a:xfrm>
            <a:off x="80300" y="2163250"/>
            <a:ext cx="3095400" cy="566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200" b="1">
                <a:solidFill>
                  <a:schemeClr val="dk1"/>
                </a:solidFill>
                <a:latin typeface="Calibri"/>
                <a:ea typeface="Calibri"/>
                <a:cs typeface="Calibri"/>
                <a:sym typeface="Calibri"/>
              </a:rPr>
              <a:t>Fall 2021 to Fall 2022 Comparison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75" name="Google Shape;275;p37"/>
          <p:cNvSpPr txBox="1"/>
          <p:nvPr/>
        </p:nvSpPr>
        <p:spPr>
          <a:xfrm>
            <a:off x="95700" y="3603000"/>
            <a:ext cx="3163200" cy="566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200" b="1">
                <a:solidFill>
                  <a:schemeClr val="dk1"/>
                </a:solidFill>
                <a:latin typeface="Calibri"/>
                <a:ea typeface="Calibri"/>
                <a:cs typeface="Calibri"/>
                <a:sym typeface="Calibri"/>
              </a:rPr>
              <a:t>Fall 2021 to Fall 2022 Comparison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grpSp>
        <p:nvGrpSpPr>
          <p:cNvPr id="276" name="Google Shape;276;p37"/>
          <p:cNvGrpSpPr/>
          <p:nvPr/>
        </p:nvGrpSpPr>
        <p:grpSpPr>
          <a:xfrm>
            <a:off x="46853" y="44450"/>
            <a:ext cx="1407296" cy="1513047"/>
            <a:chOff x="199253" y="-3175"/>
            <a:chExt cx="1407296" cy="1513047"/>
          </a:xfrm>
        </p:grpSpPr>
        <p:pic>
          <p:nvPicPr>
            <p:cNvPr id="277" name="Google Shape;277;p37"/>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278" name="Google Shape;278;p37"/>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279" name="Google Shape;279;p37"/>
          <p:cNvSpPr txBox="1"/>
          <p:nvPr/>
        </p:nvSpPr>
        <p:spPr>
          <a:xfrm>
            <a:off x="1420175" y="302500"/>
            <a:ext cx="2717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280" name="Google Shape;280;p37"/>
          <p:cNvSpPr txBox="1"/>
          <p:nvPr/>
        </p:nvSpPr>
        <p:spPr>
          <a:xfrm>
            <a:off x="95700" y="4563013"/>
            <a:ext cx="5068200" cy="351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200" b="1">
                <a:solidFill>
                  <a:srgbClr val="000000"/>
                </a:solidFill>
                <a:latin typeface="Calibri"/>
                <a:ea typeface="Calibri"/>
                <a:cs typeface="Calibri"/>
                <a:sym typeface="Calibri"/>
              </a:rPr>
              <a:t>MAP </a:t>
            </a:r>
            <a:r>
              <a:rPr lang="en-US" sz="1200" b="1">
                <a:latin typeface="Calibri"/>
                <a:ea typeface="Calibri"/>
                <a:cs typeface="Calibri"/>
                <a:sym typeface="Calibri"/>
              </a:rPr>
              <a:t>Fluency Universal Screener Flag (K-1 students) </a:t>
            </a:r>
            <a:endParaRPr sz="1200" b="1">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49"/>
          <p:cNvSpPr/>
          <p:nvPr/>
        </p:nvSpPr>
        <p:spPr>
          <a:xfrm>
            <a:off x="0" y="6175312"/>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5" name="Google Shape;355;p49" descr="APS_CMYK_white_horizontal.png"/>
          <p:cNvPicPr preferRelativeResize="0"/>
          <p:nvPr/>
        </p:nvPicPr>
        <p:blipFill rotWithShape="1">
          <a:blip r:embed="rId13">
            <a:alphaModFix/>
          </a:blip>
          <a:srcRect/>
          <a:stretch/>
        </p:blipFill>
        <p:spPr>
          <a:xfrm>
            <a:off x="7561723" y="6191912"/>
            <a:ext cx="1443095" cy="645819"/>
          </a:xfrm>
          <a:prstGeom prst="rect">
            <a:avLst/>
          </a:prstGeom>
          <a:noFill/>
          <a:ln>
            <a:noFill/>
          </a:ln>
        </p:spPr>
      </p:pic>
      <p:cxnSp>
        <p:nvCxnSpPr>
          <p:cNvPr id="356" name="Google Shape;356;p49"/>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357" name="Google Shape;357;p49"/>
          <p:cNvSpPr txBox="1"/>
          <p:nvPr/>
        </p:nvSpPr>
        <p:spPr>
          <a:xfrm>
            <a:off x="2872800" y="2952947"/>
            <a:ext cx="2921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APPENDIX</a:t>
            </a:r>
            <a:endParaRPr sz="4800"/>
          </a:p>
        </p:txBody>
      </p:sp>
      <p:grpSp>
        <p:nvGrpSpPr>
          <p:cNvPr id="358" name="Google Shape;358;p49"/>
          <p:cNvGrpSpPr/>
          <p:nvPr/>
        </p:nvGrpSpPr>
        <p:grpSpPr>
          <a:xfrm>
            <a:off x="46853" y="44450"/>
            <a:ext cx="1407296" cy="1513047"/>
            <a:chOff x="199253" y="-3175"/>
            <a:chExt cx="1407296" cy="1513047"/>
          </a:xfrm>
        </p:grpSpPr>
        <p:pic>
          <p:nvPicPr>
            <p:cNvPr id="359" name="Google Shape;359;p49"/>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360" name="Google Shape;360;p49"/>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361" name="Google Shape;361;p49"/>
          <p:cNvSpPr txBox="1"/>
          <p:nvPr/>
        </p:nvSpPr>
        <p:spPr>
          <a:xfrm>
            <a:off x="1420175" y="302500"/>
            <a:ext cx="2717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61"/>
          <p:cNvSpPr/>
          <p:nvPr/>
        </p:nvSpPr>
        <p:spPr>
          <a:xfrm>
            <a:off x="0" y="6175312"/>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5" name="Google Shape;435;p61" descr="APS_CMYK_white_horizontal.png"/>
          <p:cNvPicPr preferRelativeResize="0"/>
          <p:nvPr/>
        </p:nvPicPr>
        <p:blipFill rotWithShape="1">
          <a:blip r:embed="rId13">
            <a:alphaModFix/>
          </a:blip>
          <a:srcRect/>
          <a:stretch/>
        </p:blipFill>
        <p:spPr>
          <a:xfrm>
            <a:off x="7561723" y="6191912"/>
            <a:ext cx="1443095" cy="645819"/>
          </a:xfrm>
          <a:prstGeom prst="rect">
            <a:avLst/>
          </a:prstGeom>
          <a:noFill/>
          <a:ln>
            <a:noFill/>
          </a:ln>
        </p:spPr>
      </p:pic>
      <p:cxnSp>
        <p:nvCxnSpPr>
          <p:cNvPr id="436" name="Google Shape;436;p61"/>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437" name="Google Shape;437;p61"/>
          <p:cNvSpPr txBox="1"/>
          <p:nvPr/>
        </p:nvSpPr>
        <p:spPr>
          <a:xfrm>
            <a:off x="46850" y="1687751"/>
            <a:ext cx="38877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rgbClr val="0E6F98"/>
                </a:solidFill>
                <a:latin typeface="Calibri"/>
                <a:ea typeface="Calibri"/>
                <a:cs typeface="Calibri"/>
                <a:sym typeface="Calibri"/>
              </a:rPr>
              <a:t>HMH Dosage</a:t>
            </a:r>
            <a:endParaRPr/>
          </a:p>
        </p:txBody>
      </p:sp>
      <p:grpSp>
        <p:nvGrpSpPr>
          <p:cNvPr id="438" name="Google Shape;438;p61"/>
          <p:cNvGrpSpPr/>
          <p:nvPr/>
        </p:nvGrpSpPr>
        <p:grpSpPr>
          <a:xfrm>
            <a:off x="46853" y="44450"/>
            <a:ext cx="1407296" cy="1513047"/>
            <a:chOff x="199253" y="-3175"/>
            <a:chExt cx="1407296" cy="1513047"/>
          </a:xfrm>
        </p:grpSpPr>
        <p:pic>
          <p:nvPicPr>
            <p:cNvPr id="439" name="Google Shape;439;p61"/>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440" name="Google Shape;440;p61"/>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441" name="Google Shape;441;p61"/>
          <p:cNvSpPr txBox="1"/>
          <p:nvPr/>
        </p:nvSpPr>
        <p:spPr>
          <a:xfrm>
            <a:off x="1420175" y="302500"/>
            <a:ext cx="2717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442" name="Google Shape;442;p61"/>
          <p:cNvSpPr txBox="1"/>
          <p:nvPr/>
        </p:nvSpPr>
        <p:spPr>
          <a:xfrm>
            <a:off x="5832300" y="602047"/>
            <a:ext cx="29211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a:solidFill>
                <a:srgbClr val="0A82B1"/>
              </a:solidFill>
            </a:endParaRPr>
          </a:p>
        </p:txBody>
      </p:sp>
      <p:pic>
        <p:nvPicPr>
          <p:cNvPr id="443" name="Google Shape;443;p61"/>
          <p:cNvPicPr preferRelativeResize="0"/>
          <p:nvPr/>
        </p:nvPicPr>
        <p:blipFill>
          <a:blip r:embed="rId16">
            <a:alphaModFix/>
          </a:blip>
          <a:stretch>
            <a:fillRect/>
          </a:stretch>
        </p:blipFill>
        <p:spPr>
          <a:xfrm>
            <a:off x="7962450" y="572463"/>
            <a:ext cx="847725" cy="8286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73"/>
          <p:cNvSpPr/>
          <p:nvPr/>
        </p:nvSpPr>
        <p:spPr>
          <a:xfrm>
            <a:off x="0" y="6175312"/>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7" name="Google Shape;517;p73" descr="APS_CMYK_white_horizontal.png"/>
          <p:cNvPicPr preferRelativeResize="0"/>
          <p:nvPr/>
        </p:nvPicPr>
        <p:blipFill rotWithShape="1">
          <a:blip r:embed="rId13">
            <a:alphaModFix/>
          </a:blip>
          <a:srcRect/>
          <a:stretch/>
        </p:blipFill>
        <p:spPr>
          <a:xfrm>
            <a:off x="7561723" y="6191912"/>
            <a:ext cx="1443095" cy="645819"/>
          </a:xfrm>
          <a:prstGeom prst="rect">
            <a:avLst/>
          </a:prstGeom>
          <a:noFill/>
          <a:ln>
            <a:noFill/>
          </a:ln>
        </p:spPr>
      </p:pic>
      <p:cxnSp>
        <p:nvCxnSpPr>
          <p:cNvPr id="518" name="Google Shape;518;p73"/>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519" name="Google Shape;519;p73"/>
          <p:cNvSpPr txBox="1"/>
          <p:nvPr/>
        </p:nvSpPr>
        <p:spPr>
          <a:xfrm>
            <a:off x="6558550" y="702697"/>
            <a:ext cx="29211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E6F98"/>
                </a:solidFill>
                <a:latin typeface="Calibri"/>
                <a:ea typeface="Calibri"/>
                <a:cs typeface="Calibri"/>
                <a:sym typeface="Calibri"/>
              </a:rPr>
              <a:t>Needs</a:t>
            </a:r>
            <a:endParaRPr>
              <a:solidFill>
                <a:srgbClr val="0E6F98"/>
              </a:solidFill>
            </a:endParaRPr>
          </a:p>
        </p:txBody>
      </p:sp>
      <p:sp>
        <p:nvSpPr>
          <p:cNvPr id="520" name="Google Shape;520;p73"/>
          <p:cNvSpPr txBox="1"/>
          <p:nvPr/>
        </p:nvSpPr>
        <p:spPr>
          <a:xfrm>
            <a:off x="46850" y="1690800"/>
            <a:ext cx="78867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Highest Priority Need:</a:t>
            </a:r>
            <a:endParaRPr sz="2800">
              <a:solidFill>
                <a:schemeClr val="dk1"/>
              </a:solidFill>
              <a:latin typeface="Calibri"/>
              <a:ea typeface="Calibri"/>
              <a:cs typeface="Calibri"/>
              <a:sym typeface="Calibri"/>
            </a:endParaRPr>
          </a:p>
        </p:txBody>
      </p:sp>
      <p:pic>
        <p:nvPicPr>
          <p:cNvPr id="521" name="Google Shape;521;p73"/>
          <p:cNvPicPr preferRelativeResize="0"/>
          <p:nvPr/>
        </p:nvPicPr>
        <p:blipFill rotWithShape="1">
          <a:blip r:embed="rId14">
            <a:alphaModFix/>
          </a:blip>
          <a:srcRect l="897" r="93502" b="89267"/>
          <a:stretch/>
        </p:blipFill>
        <p:spPr>
          <a:xfrm>
            <a:off x="175688" y="5802700"/>
            <a:ext cx="249525" cy="286350"/>
          </a:xfrm>
          <a:prstGeom prst="rect">
            <a:avLst/>
          </a:prstGeom>
          <a:noFill/>
          <a:ln>
            <a:noFill/>
          </a:ln>
        </p:spPr>
      </p:pic>
      <p:sp>
        <p:nvSpPr>
          <p:cNvPr id="522" name="Google Shape;522;p73"/>
          <p:cNvSpPr txBox="1"/>
          <p:nvPr/>
        </p:nvSpPr>
        <p:spPr>
          <a:xfrm>
            <a:off x="468650" y="5768875"/>
            <a:ext cx="4211700" cy="354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Leveraging School Improvement to Advance Equity</a:t>
            </a:r>
            <a:endParaRPr/>
          </a:p>
        </p:txBody>
      </p:sp>
      <p:grpSp>
        <p:nvGrpSpPr>
          <p:cNvPr id="523" name="Google Shape;523;p73"/>
          <p:cNvGrpSpPr/>
          <p:nvPr/>
        </p:nvGrpSpPr>
        <p:grpSpPr>
          <a:xfrm>
            <a:off x="46853" y="44450"/>
            <a:ext cx="1407296" cy="1513047"/>
            <a:chOff x="199253" y="-3175"/>
            <a:chExt cx="1407296" cy="1513047"/>
          </a:xfrm>
        </p:grpSpPr>
        <p:pic>
          <p:nvPicPr>
            <p:cNvPr id="524" name="Google Shape;524;p73"/>
            <p:cNvPicPr preferRelativeResize="0"/>
            <p:nvPr/>
          </p:nvPicPr>
          <p:blipFill rotWithShape="1">
            <a:blip r:embed="rId15">
              <a:alphaModFix/>
            </a:blip>
            <a:srcRect/>
            <a:stretch/>
          </p:blipFill>
          <p:spPr>
            <a:xfrm>
              <a:off x="199253" y="-3175"/>
              <a:ext cx="1280754" cy="1513047"/>
            </a:xfrm>
            <a:prstGeom prst="rect">
              <a:avLst/>
            </a:prstGeom>
            <a:noFill/>
            <a:ln>
              <a:noFill/>
            </a:ln>
          </p:spPr>
        </p:pic>
        <p:pic>
          <p:nvPicPr>
            <p:cNvPr id="525" name="Google Shape;525;p73"/>
            <p:cNvPicPr preferRelativeResize="0"/>
            <p:nvPr/>
          </p:nvPicPr>
          <p:blipFill rotWithShape="1">
            <a:blip r:embed="rId16">
              <a:alphaModFix/>
            </a:blip>
            <a:srcRect r="104749"/>
            <a:stretch/>
          </p:blipFill>
          <p:spPr>
            <a:xfrm flipH="1">
              <a:off x="1479999" y="212975"/>
              <a:ext cx="126550" cy="1080725"/>
            </a:xfrm>
            <a:prstGeom prst="rect">
              <a:avLst/>
            </a:prstGeom>
            <a:noFill/>
            <a:ln>
              <a:noFill/>
            </a:ln>
          </p:spPr>
        </p:pic>
      </p:grpSp>
      <p:sp>
        <p:nvSpPr>
          <p:cNvPr id="526" name="Google Shape;526;p73"/>
          <p:cNvSpPr txBox="1"/>
          <p:nvPr/>
        </p:nvSpPr>
        <p:spPr>
          <a:xfrm>
            <a:off x="1420175" y="302500"/>
            <a:ext cx="2717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8"/>
        <p:cNvGrpSpPr/>
        <p:nvPr/>
      </p:nvGrpSpPr>
      <p:grpSpPr>
        <a:xfrm>
          <a:off x="0" y="0"/>
          <a:ext cx="0" cy="0"/>
          <a:chOff x="0" y="0"/>
          <a:chExt cx="0" cy="0"/>
        </a:xfrm>
      </p:grpSpPr>
      <p:sp>
        <p:nvSpPr>
          <p:cNvPr id="599" name="Google Shape;599;p85"/>
          <p:cNvSpPr/>
          <p:nvPr/>
        </p:nvSpPr>
        <p:spPr>
          <a:xfrm>
            <a:off x="0" y="6175312"/>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0" name="Google Shape;600;p85" descr="APS_CMYK_white_horizontal.png"/>
          <p:cNvPicPr preferRelativeResize="0"/>
          <p:nvPr/>
        </p:nvPicPr>
        <p:blipFill rotWithShape="1">
          <a:blip r:embed="rId13">
            <a:alphaModFix/>
          </a:blip>
          <a:srcRect/>
          <a:stretch/>
        </p:blipFill>
        <p:spPr>
          <a:xfrm>
            <a:off x="7561723" y="6191912"/>
            <a:ext cx="1443095" cy="645819"/>
          </a:xfrm>
          <a:prstGeom prst="rect">
            <a:avLst/>
          </a:prstGeom>
          <a:noFill/>
          <a:ln>
            <a:noFill/>
          </a:ln>
        </p:spPr>
      </p:pic>
      <p:cxnSp>
        <p:nvCxnSpPr>
          <p:cNvPr id="601" name="Google Shape;601;p85"/>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602" name="Google Shape;602;p85"/>
          <p:cNvSpPr txBox="1"/>
          <p:nvPr/>
        </p:nvSpPr>
        <p:spPr>
          <a:xfrm>
            <a:off x="4695600" y="181525"/>
            <a:ext cx="43092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Milestones</a:t>
            </a:r>
            <a:endParaRPr sz="4800" b="1">
              <a:solidFill>
                <a:srgbClr val="0E6F98"/>
              </a:solidFill>
              <a:latin typeface="Calibri"/>
              <a:ea typeface="Calibri"/>
              <a:cs typeface="Calibri"/>
              <a:sym typeface="Calibri"/>
            </a:endParaRPr>
          </a:p>
          <a:p>
            <a:pPr marL="0" marR="0" lvl="0" indent="0" algn="ctr" rtl="0">
              <a:spcBef>
                <a:spcPts val="0"/>
              </a:spcBef>
              <a:spcAft>
                <a:spcPts val="0"/>
              </a:spcAft>
              <a:buNone/>
            </a:pPr>
            <a:r>
              <a:rPr lang="en-US" sz="4800" b="1">
                <a:solidFill>
                  <a:srgbClr val="0E6F98"/>
                </a:solidFill>
                <a:latin typeface="Calibri"/>
                <a:ea typeface="Calibri"/>
                <a:cs typeface="Calibri"/>
                <a:sym typeface="Calibri"/>
              </a:rPr>
              <a:t>EOG SY22</a:t>
            </a:r>
            <a:endParaRPr sz="4800" b="1">
              <a:solidFill>
                <a:srgbClr val="0E6F98"/>
              </a:solidFill>
              <a:latin typeface="Calibri"/>
              <a:ea typeface="Calibri"/>
              <a:cs typeface="Calibri"/>
              <a:sym typeface="Calibri"/>
            </a:endParaRPr>
          </a:p>
        </p:txBody>
      </p:sp>
      <p:grpSp>
        <p:nvGrpSpPr>
          <p:cNvPr id="603" name="Google Shape;603;p85"/>
          <p:cNvGrpSpPr/>
          <p:nvPr/>
        </p:nvGrpSpPr>
        <p:grpSpPr>
          <a:xfrm>
            <a:off x="46853" y="44450"/>
            <a:ext cx="1407296" cy="1513047"/>
            <a:chOff x="199253" y="-3175"/>
            <a:chExt cx="1407296" cy="1513047"/>
          </a:xfrm>
        </p:grpSpPr>
        <p:pic>
          <p:nvPicPr>
            <p:cNvPr id="604" name="Google Shape;604;p85"/>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605" name="Google Shape;605;p85"/>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606" name="Google Shape;606;p85"/>
          <p:cNvSpPr txBox="1"/>
          <p:nvPr/>
        </p:nvSpPr>
        <p:spPr>
          <a:xfrm>
            <a:off x="1420175" y="302500"/>
            <a:ext cx="2717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pic>
        <p:nvPicPr>
          <p:cNvPr id="607" name="Google Shape;607;p85"/>
          <p:cNvPicPr preferRelativeResize="0"/>
          <p:nvPr/>
        </p:nvPicPr>
        <p:blipFill>
          <a:blip r:embed="rId16">
            <a:alphaModFix/>
          </a:blip>
          <a:stretch>
            <a:fillRect/>
          </a:stretch>
        </p:blipFill>
        <p:spPr>
          <a:xfrm>
            <a:off x="129725" y="5838297"/>
            <a:ext cx="5486400" cy="247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1"/>
        <p:cNvGrpSpPr/>
        <p:nvPr/>
      </p:nvGrpSpPr>
      <p:grpSpPr>
        <a:xfrm>
          <a:off x="0" y="0"/>
          <a:ext cx="0" cy="0"/>
          <a:chOff x="0" y="0"/>
          <a:chExt cx="0" cy="0"/>
        </a:xfrm>
      </p:grpSpPr>
      <p:sp>
        <p:nvSpPr>
          <p:cNvPr id="682" name="Google Shape;682;p97"/>
          <p:cNvSpPr/>
          <p:nvPr/>
        </p:nvSpPr>
        <p:spPr>
          <a:xfrm>
            <a:off x="0" y="6175312"/>
            <a:ext cx="9144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3" name="Google Shape;683;p97" descr="APS_CMYK_white_horizontal.png"/>
          <p:cNvPicPr preferRelativeResize="0"/>
          <p:nvPr/>
        </p:nvPicPr>
        <p:blipFill rotWithShape="1">
          <a:blip r:embed="rId13">
            <a:alphaModFix/>
          </a:blip>
          <a:srcRect/>
          <a:stretch/>
        </p:blipFill>
        <p:spPr>
          <a:xfrm>
            <a:off x="7561723" y="6191912"/>
            <a:ext cx="1443095" cy="645819"/>
          </a:xfrm>
          <a:prstGeom prst="rect">
            <a:avLst/>
          </a:prstGeom>
          <a:noFill/>
          <a:ln>
            <a:noFill/>
          </a:ln>
        </p:spPr>
      </p:pic>
      <p:cxnSp>
        <p:nvCxnSpPr>
          <p:cNvPr id="684" name="Google Shape;684;p97"/>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685" name="Google Shape;685;p97"/>
          <p:cNvSpPr txBox="1"/>
          <p:nvPr/>
        </p:nvSpPr>
        <p:spPr>
          <a:xfrm>
            <a:off x="-462750" y="1606690"/>
            <a:ext cx="3868800" cy="8238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Attendance*	</a:t>
            </a:r>
            <a:endParaRPr sz="2800">
              <a:solidFill>
                <a:srgbClr val="0E6F98"/>
              </a:solidFill>
              <a:latin typeface="Calibri"/>
              <a:ea typeface="Calibri"/>
              <a:cs typeface="Calibri"/>
              <a:sym typeface="Calibri"/>
            </a:endParaRPr>
          </a:p>
        </p:txBody>
      </p:sp>
      <p:cxnSp>
        <p:nvCxnSpPr>
          <p:cNvPr id="686" name="Google Shape;686;p97"/>
          <p:cNvCxnSpPr/>
          <p:nvPr/>
        </p:nvCxnSpPr>
        <p:spPr>
          <a:xfrm>
            <a:off x="0" y="1642739"/>
            <a:ext cx="9144000" cy="0"/>
          </a:xfrm>
          <a:prstGeom prst="straightConnector1">
            <a:avLst/>
          </a:prstGeom>
          <a:noFill/>
          <a:ln w="19050" cap="flat" cmpd="sng">
            <a:solidFill>
              <a:srgbClr val="0E6F98"/>
            </a:solidFill>
            <a:prstDash val="solid"/>
            <a:miter lim="800000"/>
            <a:headEnd type="none" w="sm" len="sm"/>
            <a:tailEnd type="none" w="sm" len="sm"/>
          </a:ln>
        </p:spPr>
      </p:cxnSp>
      <p:sp>
        <p:nvSpPr>
          <p:cNvPr id="687" name="Google Shape;687;p97"/>
          <p:cNvSpPr txBox="1"/>
          <p:nvPr/>
        </p:nvSpPr>
        <p:spPr>
          <a:xfrm>
            <a:off x="4095071" y="204177"/>
            <a:ext cx="46536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4"/>
                </a:solidFill>
                <a:latin typeface="Calibri"/>
                <a:ea typeface="Calibri"/>
                <a:cs typeface="Calibri"/>
                <a:sym typeface="Calibri"/>
              </a:rPr>
              <a:t>Whole Child and Intervention</a:t>
            </a:r>
            <a:endParaRPr>
              <a:solidFill>
                <a:schemeClr val="accent4"/>
              </a:solidFill>
            </a:endParaRPr>
          </a:p>
        </p:txBody>
      </p:sp>
      <p:pic>
        <p:nvPicPr>
          <p:cNvPr id="688" name="Google Shape;688;p97"/>
          <p:cNvPicPr preferRelativeResize="0"/>
          <p:nvPr/>
        </p:nvPicPr>
        <p:blipFill>
          <a:blip r:embed="rId14">
            <a:alphaModFix/>
          </a:blip>
          <a:stretch>
            <a:fillRect/>
          </a:stretch>
        </p:blipFill>
        <p:spPr>
          <a:xfrm>
            <a:off x="8254650" y="806675"/>
            <a:ext cx="762000" cy="742950"/>
          </a:xfrm>
          <a:prstGeom prst="rect">
            <a:avLst/>
          </a:prstGeom>
          <a:noFill/>
          <a:ln>
            <a:noFill/>
          </a:ln>
        </p:spPr>
      </p:pic>
      <p:grpSp>
        <p:nvGrpSpPr>
          <p:cNvPr id="689" name="Google Shape;689;p97"/>
          <p:cNvGrpSpPr/>
          <p:nvPr/>
        </p:nvGrpSpPr>
        <p:grpSpPr>
          <a:xfrm>
            <a:off x="214325" y="5528100"/>
            <a:ext cx="8338650" cy="947700"/>
            <a:chOff x="55675" y="5455850"/>
            <a:chExt cx="8338650" cy="947700"/>
          </a:xfrm>
        </p:grpSpPr>
        <p:sp>
          <p:nvSpPr>
            <p:cNvPr id="690" name="Google Shape;690;p97"/>
            <p:cNvSpPr txBox="1"/>
            <p:nvPr/>
          </p:nvSpPr>
          <p:spPr>
            <a:xfrm>
              <a:off x="409225" y="5495450"/>
              <a:ext cx="7985100" cy="9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latin typeface="Calibri"/>
                  <a:ea typeface="Calibri"/>
                  <a:cs typeface="Calibri"/>
                  <a:sym typeface="Calibri"/>
                </a:rPr>
                <a:t>Addressing disproportionate discipline practices </a:t>
              </a:r>
              <a:endParaRPr sz="1100" b="1">
                <a:latin typeface="Calibri"/>
                <a:ea typeface="Calibri"/>
                <a:cs typeface="Calibri"/>
                <a:sym typeface="Calibri"/>
              </a:endParaRPr>
            </a:p>
            <a:p>
              <a:pPr marL="0" lvl="0" indent="0" algn="l" rtl="0">
                <a:lnSpc>
                  <a:spcPct val="150000"/>
                </a:lnSpc>
                <a:spcBef>
                  <a:spcPts val="0"/>
                </a:spcBef>
                <a:spcAft>
                  <a:spcPts val="0"/>
                </a:spcAft>
                <a:buNone/>
              </a:pPr>
              <a:r>
                <a:rPr lang="en-US" sz="1100" b="1">
                  <a:latin typeface="Calibri"/>
                  <a:ea typeface="Calibri"/>
                  <a:cs typeface="Calibri"/>
                  <a:sym typeface="Calibri"/>
                </a:rPr>
                <a:t>Integrating social, emotional and academic practices </a:t>
              </a:r>
              <a:endParaRPr sz="1100" b="1">
                <a:latin typeface="Calibri"/>
                <a:ea typeface="Calibri"/>
                <a:cs typeface="Calibri"/>
                <a:sym typeface="Calibri"/>
              </a:endParaRPr>
            </a:p>
            <a:p>
              <a:pPr marL="0" lvl="0" indent="0" algn="l" rtl="0">
                <a:lnSpc>
                  <a:spcPct val="150000"/>
                </a:lnSpc>
                <a:spcBef>
                  <a:spcPts val="0"/>
                </a:spcBef>
                <a:spcAft>
                  <a:spcPts val="0"/>
                </a:spcAft>
                <a:buNone/>
              </a:pPr>
              <a:endParaRPr b="1">
                <a:latin typeface="Calibri"/>
                <a:ea typeface="Calibri"/>
                <a:cs typeface="Calibri"/>
                <a:sym typeface="Calibri"/>
              </a:endParaRPr>
            </a:p>
          </p:txBody>
        </p:sp>
        <p:pic>
          <p:nvPicPr>
            <p:cNvPr id="691" name="Google Shape;691;p97"/>
            <p:cNvPicPr preferRelativeResize="0"/>
            <p:nvPr/>
          </p:nvPicPr>
          <p:blipFill rotWithShape="1">
            <a:blip r:embed="rId15">
              <a:alphaModFix/>
            </a:blip>
            <a:srcRect l="47819" r="43070" b="87824"/>
            <a:stretch/>
          </p:blipFill>
          <p:spPr>
            <a:xfrm>
              <a:off x="55675" y="5455850"/>
              <a:ext cx="353551" cy="282975"/>
            </a:xfrm>
            <a:prstGeom prst="rect">
              <a:avLst/>
            </a:prstGeom>
            <a:noFill/>
            <a:ln>
              <a:noFill/>
            </a:ln>
          </p:spPr>
        </p:pic>
      </p:grpSp>
      <p:pic>
        <p:nvPicPr>
          <p:cNvPr id="692" name="Google Shape;692;p97"/>
          <p:cNvPicPr preferRelativeResize="0"/>
          <p:nvPr/>
        </p:nvPicPr>
        <p:blipFill rotWithShape="1">
          <a:blip r:embed="rId15">
            <a:alphaModFix/>
          </a:blip>
          <a:srcRect l="47819" t="17831" r="43070" b="69292"/>
          <a:stretch/>
        </p:blipFill>
        <p:spPr>
          <a:xfrm>
            <a:off x="214325" y="5829925"/>
            <a:ext cx="353551" cy="299250"/>
          </a:xfrm>
          <a:prstGeom prst="rect">
            <a:avLst/>
          </a:prstGeom>
          <a:noFill/>
          <a:ln>
            <a:noFill/>
          </a:ln>
        </p:spPr>
      </p:pic>
      <p:grpSp>
        <p:nvGrpSpPr>
          <p:cNvPr id="693" name="Google Shape;693;p97"/>
          <p:cNvGrpSpPr/>
          <p:nvPr/>
        </p:nvGrpSpPr>
        <p:grpSpPr>
          <a:xfrm>
            <a:off x="46853" y="44450"/>
            <a:ext cx="1407296" cy="1513047"/>
            <a:chOff x="199253" y="-3175"/>
            <a:chExt cx="1407296" cy="1513047"/>
          </a:xfrm>
        </p:grpSpPr>
        <p:pic>
          <p:nvPicPr>
            <p:cNvPr id="694" name="Google Shape;694;p97"/>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695" name="Google Shape;695;p97"/>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696" name="Google Shape;696;p97"/>
          <p:cNvSpPr txBox="1"/>
          <p:nvPr/>
        </p:nvSpPr>
        <p:spPr>
          <a:xfrm>
            <a:off x="1420175" y="302500"/>
            <a:ext cx="2717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697" name="Google Shape;697;p97"/>
          <p:cNvSpPr txBox="1"/>
          <p:nvPr/>
        </p:nvSpPr>
        <p:spPr>
          <a:xfrm>
            <a:off x="5117132" y="2405797"/>
            <a:ext cx="38877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F98"/>
              </a:buClr>
              <a:buSzPts val="2000"/>
              <a:buFont typeface="Arial"/>
              <a:buNone/>
            </a:pPr>
            <a:r>
              <a:rPr lang="en-US" sz="2000">
                <a:solidFill>
                  <a:srgbClr val="0E6F98"/>
                </a:solidFill>
                <a:latin typeface="Calibri"/>
                <a:ea typeface="Calibri"/>
                <a:cs typeface="Calibri"/>
                <a:sym typeface="Calibri"/>
              </a:rPr>
              <a:t>Suspension Rate by Subgroup</a:t>
            </a:r>
            <a:endParaRPr/>
          </a:p>
        </p:txBody>
      </p:sp>
      <p:sp>
        <p:nvSpPr>
          <p:cNvPr id="698" name="Google Shape;698;p97"/>
          <p:cNvSpPr txBox="1"/>
          <p:nvPr/>
        </p:nvSpPr>
        <p:spPr>
          <a:xfrm>
            <a:off x="5025556" y="1608615"/>
            <a:ext cx="3887700" cy="8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Behavior*</a:t>
            </a:r>
            <a:endParaRPr/>
          </a:p>
        </p:txBody>
      </p:sp>
      <p:sp>
        <p:nvSpPr>
          <p:cNvPr id="699" name="Google Shape;699;p97"/>
          <p:cNvSpPr txBox="1"/>
          <p:nvPr/>
        </p:nvSpPr>
        <p:spPr>
          <a:xfrm>
            <a:off x="5101465" y="2084873"/>
            <a:ext cx="38877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latin typeface="Calibri"/>
                <a:ea typeface="Calibri"/>
                <a:cs typeface="Calibri"/>
                <a:sym typeface="Calibri"/>
              </a:rPr>
              <a:t>OSS </a:t>
            </a:r>
            <a:r>
              <a:rPr lang="en-US" sz="1800" b="1">
                <a:solidFill>
                  <a:srgbClr val="000000"/>
                </a:solidFill>
                <a:latin typeface="Calibri"/>
                <a:ea typeface="Calibri"/>
                <a:cs typeface="Calibri"/>
                <a:sym typeface="Calibri"/>
              </a:rPr>
              <a:t>Suspension Rate =  </a:t>
            </a:r>
            <a:endParaRPr/>
          </a:p>
        </p:txBody>
      </p:sp>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06"/>
        <p:cNvGrpSpPr/>
        <p:nvPr/>
      </p:nvGrpSpPr>
      <p:grpSpPr>
        <a:xfrm>
          <a:off x="0" y="0"/>
          <a:ext cx="0" cy="0"/>
          <a:chOff x="0" y="0"/>
          <a:chExt cx="0" cy="0"/>
        </a:xfrm>
      </p:grpSpPr>
      <p:sp>
        <p:nvSpPr>
          <p:cNvPr id="907" name="Google Shape;907;p133"/>
          <p:cNvSpPr txBox="1">
            <a:spLocks noGrp="1"/>
          </p:cNvSpPr>
          <p:nvPr>
            <p:ph type="subTitle" idx="1"/>
          </p:nvPr>
        </p:nvSpPr>
        <p:spPr>
          <a:xfrm>
            <a:off x="311700" y="3778833"/>
            <a:ext cx="8520600" cy="222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0E6F98"/>
                </a:solidFill>
                <a:latin typeface="Calibri"/>
                <a:ea typeface="Calibri"/>
                <a:cs typeface="Calibri"/>
                <a:sym typeface="Calibri"/>
              </a:rPr>
              <a:t>School Name: Mary Lin</a:t>
            </a:r>
            <a:endParaRPr b="1">
              <a:solidFill>
                <a:srgbClr val="0E6F98"/>
              </a:solidFill>
              <a:latin typeface="Calibri"/>
              <a:ea typeface="Calibri"/>
              <a:cs typeface="Calibri"/>
              <a:sym typeface="Calibri"/>
            </a:endParaRPr>
          </a:p>
          <a:p>
            <a:pPr marL="0" lvl="0" indent="0" algn="ctr" rtl="0">
              <a:spcBef>
                <a:spcPts val="0"/>
              </a:spcBef>
              <a:spcAft>
                <a:spcPts val="0"/>
              </a:spcAft>
              <a:buNone/>
            </a:pPr>
            <a:r>
              <a:rPr lang="en-US" b="1">
                <a:solidFill>
                  <a:srgbClr val="0E6F98"/>
                </a:solidFill>
                <a:latin typeface="Calibri"/>
                <a:ea typeface="Calibri"/>
                <a:cs typeface="Calibri"/>
                <a:sym typeface="Calibri"/>
              </a:rPr>
              <a:t>Cluster: Midtown</a:t>
            </a:r>
            <a:endParaRPr b="1">
              <a:solidFill>
                <a:srgbClr val="0E6F98"/>
              </a:solidFill>
              <a:latin typeface="Calibri"/>
              <a:ea typeface="Calibri"/>
              <a:cs typeface="Calibri"/>
              <a:sym typeface="Calibri"/>
            </a:endParaRPr>
          </a:p>
          <a:p>
            <a:pPr marL="0" lvl="0" indent="0" algn="ctr" rtl="0">
              <a:spcBef>
                <a:spcPts val="0"/>
              </a:spcBef>
              <a:spcAft>
                <a:spcPts val="0"/>
              </a:spcAft>
              <a:buNone/>
            </a:pPr>
            <a:r>
              <a:rPr lang="en-US" b="1">
                <a:solidFill>
                  <a:srgbClr val="0E6F98"/>
                </a:solidFill>
                <a:latin typeface="Calibri"/>
                <a:ea typeface="Calibri"/>
                <a:cs typeface="Calibri"/>
                <a:sym typeface="Calibri"/>
              </a:rPr>
              <a:t>Principal Name: Sharyn Briscoe</a:t>
            </a:r>
            <a:endParaRPr b="1">
              <a:solidFill>
                <a:srgbClr val="0E6F98"/>
              </a:solidFill>
              <a:latin typeface="Calibri"/>
              <a:ea typeface="Calibri"/>
              <a:cs typeface="Calibri"/>
              <a:sym typeface="Calibri"/>
            </a:endParaRPr>
          </a:p>
        </p:txBody>
      </p:sp>
      <p:pic>
        <p:nvPicPr>
          <p:cNvPr id="908" name="Google Shape;908;p133"/>
          <p:cNvPicPr preferRelativeResize="0"/>
          <p:nvPr/>
        </p:nvPicPr>
        <p:blipFill>
          <a:blip r:embed="rId3">
            <a:alphaModFix/>
          </a:blip>
          <a:stretch>
            <a:fillRect/>
          </a:stretch>
        </p:blipFill>
        <p:spPr>
          <a:xfrm>
            <a:off x="2763400" y="1642733"/>
            <a:ext cx="3352800" cy="12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4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a:t>
            </a:fld>
            <a:endParaRPr/>
          </a:p>
        </p:txBody>
      </p:sp>
      <p:pic>
        <p:nvPicPr>
          <p:cNvPr id="983" name="Google Shape;983;p142"/>
          <p:cNvPicPr preferRelativeResize="0"/>
          <p:nvPr/>
        </p:nvPicPr>
        <p:blipFill>
          <a:blip r:embed="rId3">
            <a:alphaModFix/>
          </a:blip>
          <a:stretch>
            <a:fillRect/>
          </a:stretch>
        </p:blipFill>
        <p:spPr>
          <a:xfrm>
            <a:off x="112650" y="1908800"/>
            <a:ext cx="7741974" cy="4236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4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pic>
        <p:nvPicPr>
          <p:cNvPr id="989" name="Google Shape;989;p143"/>
          <p:cNvPicPr preferRelativeResize="0"/>
          <p:nvPr/>
        </p:nvPicPr>
        <p:blipFill>
          <a:blip r:embed="rId3">
            <a:alphaModFix/>
          </a:blip>
          <a:stretch>
            <a:fillRect/>
          </a:stretch>
        </p:blipFill>
        <p:spPr>
          <a:xfrm>
            <a:off x="138325" y="2110700"/>
            <a:ext cx="4433676" cy="3921568"/>
          </a:xfrm>
          <a:prstGeom prst="rect">
            <a:avLst/>
          </a:prstGeom>
          <a:noFill/>
          <a:ln>
            <a:noFill/>
          </a:ln>
        </p:spPr>
      </p:pic>
      <p:pic>
        <p:nvPicPr>
          <p:cNvPr id="990" name="Google Shape;990;p143"/>
          <p:cNvPicPr preferRelativeResize="0"/>
          <p:nvPr/>
        </p:nvPicPr>
        <p:blipFill>
          <a:blip r:embed="rId4">
            <a:alphaModFix/>
          </a:blip>
          <a:stretch>
            <a:fillRect/>
          </a:stretch>
        </p:blipFill>
        <p:spPr>
          <a:xfrm>
            <a:off x="4501575" y="2089763"/>
            <a:ext cx="4433675" cy="3963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
        <p:nvSpPr>
          <p:cNvPr id="914" name="Google Shape;914;p134"/>
          <p:cNvSpPr txBox="1"/>
          <p:nvPr/>
        </p:nvSpPr>
        <p:spPr>
          <a:xfrm>
            <a:off x="1333500" y="1914361"/>
            <a:ext cx="1219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8 years</a:t>
            </a:r>
            <a:endParaRPr/>
          </a:p>
        </p:txBody>
      </p:sp>
      <p:sp>
        <p:nvSpPr>
          <p:cNvPr id="915" name="Google Shape;915;p134"/>
          <p:cNvSpPr txBox="1"/>
          <p:nvPr/>
        </p:nvSpPr>
        <p:spPr>
          <a:xfrm>
            <a:off x="1649125" y="2152074"/>
            <a:ext cx="1219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11 years</a:t>
            </a:r>
            <a:endParaRPr/>
          </a:p>
        </p:txBody>
      </p:sp>
      <p:sp>
        <p:nvSpPr>
          <p:cNvPr id="916" name="Google Shape;916;p134"/>
          <p:cNvSpPr txBox="1"/>
          <p:nvPr/>
        </p:nvSpPr>
        <p:spPr>
          <a:xfrm>
            <a:off x="7548482" y="2152073"/>
            <a:ext cx="150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917" name="Google Shape;917;p134"/>
          <p:cNvSpPr txBox="1"/>
          <p:nvPr/>
        </p:nvSpPr>
        <p:spPr>
          <a:xfrm>
            <a:off x="1765225" y="2579200"/>
            <a:ext cx="1922400" cy="3417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1800" b="1">
                <a:solidFill>
                  <a:srgbClr val="0E6F98"/>
                </a:solidFill>
                <a:latin typeface="Calibri"/>
                <a:ea typeface="Calibri"/>
                <a:cs typeface="Calibri"/>
                <a:sym typeface="Calibri"/>
              </a:rPr>
              <a:t>STEAM</a:t>
            </a:r>
            <a:endParaRPr sz="1800" b="1">
              <a:solidFill>
                <a:schemeClr val="accent5"/>
              </a:solidFill>
              <a:latin typeface="Calibri"/>
              <a:ea typeface="Calibri"/>
              <a:cs typeface="Calibri"/>
              <a:sym typeface="Calibri"/>
            </a:endParaRPr>
          </a:p>
        </p:txBody>
      </p:sp>
      <p:sp>
        <p:nvSpPr>
          <p:cNvPr id="918" name="Google Shape;918;p134"/>
          <p:cNvSpPr txBox="1"/>
          <p:nvPr/>
        </p:nvSpPr>
        <p:spPr>
          <a:xfrm>
            <a:off x="7153974" y="4135343"/>
            <a:ext cx="1647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 (&lt;10)</a:t>
            </a:r>
            <a:endParaRPr/>
          </a:p>
        </p:txBody>
      </p:sp>
      <p:sp>
        <p:nvSpPr>
          <p:cNvPr id="919" name="Google Shape;919;p134"/>
          <p:cNvSpPr txBox="1"/>
          <p:nvPr/>
        </p:nvSpPr>
        <p:spPr>
          <a:xfrm>
            <a:off x="7827124" y="4352764"/>
            <a:ext cx="1724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30 students</a:t>
            </a:r>
            <a:endParaRPr/>
          </a:p>
        </p:txBody>
      </p:sp>
      <p:sp>
        <p:nvSpPr>
          <p:cNvPr id="920" name="Google Shape;920;p134"/>
          <p:cNvSpPr txBox="1"/>
          <p:nvPr/>
        </p:nvSpPr>
        <p:spPr>
          <a:xfrm>
            <a:off x="6360749" y="4650585"/>
            <a:ext cx="1590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198 students</a:t>
            </a:r>
            <a:endParaRPr/>
          </a:p>
        </p:txBody>
      </p:sp>
      <p:sp>
        <p:nvSpPr>
          <p:cNvPr id="921" name="Google Shape;921;p134"/>
          <p:cNvSpPr txBox="1"/>
          <p:nvPr/>
        </p:nvSpPr>
        <p:spPr>
          <a:xfrm>
            <a:off x="1649124" y="4281268"/>
            <a:ext cx="1647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631</a:t>
            </a:r>
            <a:endParaRPr/>
          </a:p>
        </p:txBody>
      </p:sp>
      <p:sp>
        <p:nvSpPr>
          <p:cNvPr id="922" name="Google Shape;922;p134"/>
          <p:cNvSpPr txBox="1"/>
          <p:nvPr/>
        </p:nvSpPr>
        <p:spPr>
          <a:xfrm>
            <a:off x="1649124" y="4618843"/>
            <a:ext cx="1647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648</a:t>
            </a:r>
            <a:endParaRPr/>
          </a:p>
        </p:txBody>
      </p:sp>
      <p:sp>
        <p:nvSpPr>
          <p:cNvPr id="923" name="Google Shape;923;p134"/>
          <p:cNvSpPr txBox="1"/>
          <p:nvPr/>
        </p:nvSpPr>
        <p:spPr>
          <a:xfrm>
            <a:off x="1842549" y="4868368"/>
            <a:ext cx="1647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17</a:t>
            </a:r>
            <a:endParaRPr/>
          </a:p>
        </p:txBody>
      </p:sp>
      <p:sp>
        <p:nvSpPr>
          <p:cNvPr id="924" name="Google Shape;924;p134"/>
          <p:cNvSpPr txBox="1"/>
          <p:nvPr/>
        </p:nvSpPr>
        <p:spPr>
          <a:xfrm>
            <a:off x="8215075" y="2753250"/>
            <a:ext cx="586800" cy="8958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Char char="❏"/>
            </a:pPr>
            <a:r>
              <a:rPr lang="en-US"/>
              <a:t> </a:t>
            </a:r>
            <a:endParaRPr/>
          </a:p>
          <a:p>
            <a:pPr marL="457200" lvl="0" indent="-317500" algn="l" rtl="0">
              <a:lnSpc>
                <a:spcPct val="115000"/>
              </a:lnSpc>
              <a:spcBef>
                <a:spcPts val="0"/>
              </a:spcBef>
              <a:spcAft>
                <a:spcPts val="0"/>
              </a:spcAft>
              <a:buSzPts val="1400"/>
              <a:buChar char="❏"/>
            </a:pPr>
            <a:r>
              <a:rPr lang="en-US"/>
              <a:t> </a:t>
            </a:r>
            <a:endParaRPr/>
          </a:p>
          <a:p>
            <a:pPr marL="457200" lvl="0" indent="-317500" algn="l" rtl="0">
              <a:lnSpc>
                <a:spcPct val="115000"/>
              </a:lnSpc>
              <a:spcBef>
                <a:spcPts val="0"/>
              </a:spcBef>
              <a:spcAft>
                <a:spcPts val="0"/>
              </a:spcAft>
              <a:buSzPts val="1400"/>
              <a:buChar char="✓"/>
            </a:pPr>
            <a:endParaRPr/>
          </a:p>
        </p:txBody>
      </p:sp>
      <p:sp>
        <p:nvSpPr>
          <p:cNvPr id="925" name="Google Shape;925;p134"/>
          <p:cNvSpPr txBox="1"/>
          <p:nvPr/>
        </p:nvSpPr>
        <p:spPr>
          <a:xfrm>
            <a:off x="2311149" y="3319663"/>
            <a:ext cx="1179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2024</a:t>
            </a:r>
            <a:endParaRPr sz="1800">
              <a:solidFill>
                <a:schemeClr val="dk1"/>
              </a:solidFill>
              <a:latin typeface="Calibri"/>
              <a:ea typeface="Calibri"/>
              <a:cs typeface="Calibri"/>
              <a:sym typeface="Calibri"/>
            </a:endParaRPr>
          </a:p>
        </p:txBody>
      </p:sp>
      <p:sp>
        <p:nvSpPr>
          <p:cNvPr id="926" name="Google Shape;926;p134"/>
          <p:cNvSpPr txBox="1"/>
          <p:nvPr/>
        </p:nvSpPr>
        <p:spPr>
          <a:xfrm>
            <a:off x="1592874" y="3653375"/>
            <a:ext cx="1179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7" name="Google Shape;927;p134"/>
          <p:cNvSpPr txBox="1"/>
          <p:nvPr/>
        </p:nvSpPr>
        <p:spPr>
          <a:xfrm>
            <a:off x="1262825" y="2853925"/>
            <a:ext cx="1647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 progress</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3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sp>
        <p:nvSpPr>
          <p:cNvPr id="933" name="Google Shape;933;p135"/>
          <p:cNvSpPr txBox="1"/>
          <p:nvPr/>
        </p:nvSpPr>
        <p:spPr>
          <a:xfrm>
            <a:off x="5313646" y="5894620"/>
            <a:ext cx="3305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*As of </a:t>
            </a:r>
            <a:r>
              <a:rPr lang="en-US" sz="1000">
                <a:latin typeface="Calibri"/>
                <a:ea typeface="Calibri"/>
                <a:cs typeface="Calibri"/>
                <a:sym typeface="Calibri"/>
              </a:rPr>
              <a:t>10/12</a:t>
            </a:r>
            <a:r>
              <a:rPr lang="en-US" sz="1000">
                <a:solidFill>
                  <a:srgbClr val="000000"/>
                </a:solidFill>
                <a:latin typeface="Calibri"/>
                <a:ea typeface="Calibri"/>
                <a:cs typeface="Calibri"/>
                <a:sym typeface="Calibri"/>
              </a:rPr>
              <a:t>/202</a:t>
            </a:r>
            <a:r>
              <a:rPr lang="en-US" sz="1000">
                <a:latin typeface="Calibri"/>
                <a:ea typeface="Calibri"/>
                <a:cs typeface="Calibri"/>
                <a:sym typeface="Calibri"/>
              </a:rPr>
              <a:t>2</a:t>
            </a:r>
            <a:endParaRPr sz="1000"/>
          </a:p>
        </p:txBody>
      </p:sp>
      <p:sp>
        <p:nvSpPr>
          <p:cNvPr id="934" name="Google Shape;934;p135"/>
          <p:cNvSpPr txBox="1"/>
          <p:nvPr/>
        </p:nvSpPr>
        <p:spPr>
          <a:xfrm>
            <a:off x="76546" y="4276120"/>
            <a:ext cx="3305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*As of xx/xx/202</a:t>
            </a:r>
            <a:r>
              <a:rPr lang="en-US" sz="1000">
                <a:latin typeface="Calibri"/>
                <a:ea typeface="Calibri"/>
                <a:cs typeface="Calibri"/>
                <a:sym typeface="Calibri"/>
              </a:rPr>
              <a:t>2</a:t>
            </a:r>
            <a:endParaRPr sz="1000"/>
          </a:p>
        </p:txBody>
      </p:sp>
      <p:graphicFrame>
        <p:nvGraphicFramePr>
          <p:cNvPr id="935" name="Google Shape;935;p135"/>
          <p:cNvGraphicFramePr/>
          <p:nvPr/>
        </p:nvGraphicFramePr>
        <p:xfrm>
          <a:off x="76552" y="1973796"/>
          <a:ext cx="4302475" cy="2259935"/>
        </p:xfrm>
        <a:graphic>
          <a:graphicData uri="http://schemas.openxmlformats.org/drawingml/2006/table">
            <a:tbl>
              <a:tblPr firstRow="1" bandRow="1">
                <a:noFill/>
                <a:tableStyleId>{59D1AD96-A596-4487-B766-BA2D10C225B4}</a:tableStyleId>
              </a:tblPr>
              <a:tblGrid>
                <a:gridCol w="1956350">
                  <a:extLst>
                    <a:ext uri="{9D8B030D-6E8A-4147-A177-3AD203B41FA5}">
                      <a16:colId xmlns:a16="http://schemas.microsoft.com/office/drawing/2014/main" val="20000"/>
                    </a:ext>
                  </a:extLst>
                </a:gridCol>
                <a:gridCol w="1145375">
                  <a:extLst>
                    <a:ext uri="{9D8B030D-6E8A-4147-A177-3AD203B41FA5}">
                      <a16:colId xmlns:a16="http://schemas.microsoft.com/office/drawing/2014/main" val="20001"/>
                    </a:ext>
                  </a:extLst>
                </a:gridCol>
                <a:gridCol w="1200750">
                  <a:extLst>
                    <a:ext uri="{9D8B030D-6E8A-4147-A177-3AD203B41FA5}">
                      <a16:colId xmlns:a16="http://schemas.microsoft.com/office/drawing/2014/main" val="20002"/>
                    </a:ext>
                  </a:extLst>
                </a:gridCol>
              </a:tblGrid>
              <a:tr h="426475">
                <a:tc>
                  <a:txBody>
                    <a:bodyPr/>
                    <a:lstStyle/>
                    <a:p>
                      <a:pPr marL="0" marR="0" lvl="0" indent="0" algn="ctr" rtl="0">
                        <a:spcBef>
                          <a:spcPts val="0"/>
                        </a:spcBef>
                        <a:spcAft>
                          <a:spcPts val="0"/>
                        </a:spcAft>
                        <a:buNone/>
                      </a:pPr>
                      <a:r>
                        <a:rPr lang="en-US" sz="1300"/>
                        <a:t>Indicator </a:t>
                      </a:r>
                      <a:endParaRPr sz="1300"/>
                    </a:p>
                  </a:txBody>
                  <a:tcPr marL="91450" marR="91450" marT="45725" marB="45725" anchor="b"/>
                </a:tc>
                <a:tc gridSpan="2">
                  <a:txBody>
                    <a:bodyPr/>
                    <a:lstStyle/>
                    <a:p>
                      <a:pPr marL="0" lvl="0" indent="0" algn="ctr" rtl="0">
                        <a:spcBef>
                          <a:spcPts val="0"/>
                        </a:spcBef>
                        <a:spcAft>
                          <a:spcPts val="0"/>
                        </a:spcAft>
                        <a:buNone/>
                      </a:pPr>
                      <a:r>
                        <a:rPr lang="en-US" sz="1300"/>
                        <a:t>Time Frame</a:t>
                      </a:r>
                      <a:endParaRPr sz="1300" b="1">
                        <a:solidFill>
                          <a:srgbClr val="FFFFFF"/>
                        </a:solidFill>
                        <a:latin typeface="Calibri"/>
                        <a:ea typeface="Calibri"/>
                        <a:cs typeface="Calibri"/>
                        <a:sym typeface="Calibri"/>
                      </a:endParaRPr>
                    </a:p>
                  </a:txBody>
                  <a:tcPr marL="91450" marR="91450" marT="45725" marB="45725" anchor="b"/>
                </a:tc>
                <a:tc hMerge="1">
                  <a:txBody>
                    <a:bodyPr/>
                    <a:lstStyle/>
                    <a:p>
                      <a:endParaRPr lang="en-US"/>
                    </a:p>
                  </a:txBody>
                  <a:tcPr/>
                </a:tc>
                <a:extLst>
                  <a:ext uri="{0D108BD9-81ED-4DB2-BD59-A6C34878D82A}">
                    <a16:rowId xmlns:a16="http://schemas.microsoft.com/office/drawing/2014/main" val="10000"/>
                  </a:ext>
                </a:extLst>
              </a:tr>
              <a:tr h="302775">
                <a:tc>
                  <a:txBody>
                    <a:bodyPr/>
                    <a:lstStyle/>
                    <a:p>
                      <a:pPr marL="0" marR="0" lvl="0" indent="0" algn="l" rtl="0">
                        <a:spcBef>
                          <a:spcPts val="0"/>
                        </a:spcBef>
                        <a:spcAft>
                          <a:spcPts val="0"/>
                        </a:spcAft>
                        <a:buNone/>
                      </a:pPr>
                      <a:endParaRPr sz="1300" b="1"/>
                    </a:p>
                  </a:txBody>
                  <a:tcPr marL="91450" marR="91450" marT="45725" marB="45725"/>
                </a:tc>
                <a:tc>
                  <a:txBody>
                    <a:bodyPr/>
                    <a:lstStyle/>
                    <a:p>
                      <a:pPr marL="0" marR="0" lvl="0" indent="0" algn="ctr" rtl="0">
                        <a:spcBef>
                          <a:spcPts val="0"/>
                        </a:spcBef>
                        <a:spcAft>
                          <a:spcPts val="0"/>
                        </a:spcAft>
                        <a:buNone/>
                      </a:pPr>
                      <a:r>
                        <a:rPr lang="en-US" sz="1300"/>
                        <a:t>September 2021</a:t>
                      </a:r>
                      <a:endParaRPr sz="1300"/>
                    </a:p>
                  </a:txBody>
                  <a:tcPr marL="91450" marR="91450" marT="45725" marB="45725"/>
                </a:tc>
                <a:tc>
                  <a:txBody>
                    <a:bodyPr/>
                    <a:lstStyle/>
                    <a:p>
                      <a:pPr marL="0" marR="0" lvl="0" indent="0" algn="ctr" rtl="0">
                        <a:spcBef>
                          <a:spcPts val="0"/>
                        </a:spcBef>
                        <a:spcAft>
                          <a:spcPts val="0"/>
                        </a:spcAft>
                        <a:buNone/>
                      </a:pPr>
                      <a:r>
                        <a:rPr lang="en-US" sz="1300"/>
                        <a:t>September 2022</a:t>
                      </a:r>
                      <a:endParaRPr sz="1300"/>
                    </a:p>
                  </a:txBody>
                  <a:tcPr marL="91450" marR="91450" marT="45725" marB="45725"/>
                </a:tc>
                <a:extLst>
                  <a:ext uri="{0D108BD9-81ED-4DB2-BD59-A6C34878D82A}">
                    <a16:rowId xmlns:a16="http://schemas.microsoft.com/office/drawing/2014/main" val="10001"/>
                  </a:ext>
                </a:extLst>
              </a:tr>
              <a:tr h="388625">
                <a:tc>
                  <a:txBody>
                    <a:bodyPr/>
                    <a:lstStyle/>
                    <a:p>
                      <a:pPr marL="0" lvl="0" indent="0" algn="l" rtl="0">
                        <a:spcBef>
                          <a:spcPts val="0"/>
                        </a:spcBef>
                        <a:spcAft>
                          <a:spcPts val="0"/>
                        </a:spcAft>
                        <a:buNone/>
                      </a:pPr>
                      <a:r>
                        <a:rPr lang="en-US"/>
                        <a:t>Attendance Take Rate </a:t>
                      </a:r>
                      <a:endParaRPr/>
                    </a:p>
                  </a:txBody>
                  <a:tcPr marL="91450" marR="91450" marT="45725" marB="45725"/>
                </a:tc>
                <a:tc>
                  <a:txBody>
                    <a:bodyPr/>
                    <a:lstStyle/>
                    <a:p>
                      <a:pPr marL="0" lvl="0" indent="0" algn="r" rtl="0">
                        <a:lnSpc>
                          <a:spcPct val="115000"/>
                        </a:lnSpc>
                        <a:spcBef>
                          <a:spcPts val="0"/>
                        </a:spcBef>
                        <a:spcAft>
                          <a:spcPts val="0"/>
                        </a:spcAft>
                        <a:buNone/>
                      </a:pPr>
                      <a:r>
                        <a:rPr lang="en-US"/>
                        <a:t>99.5</a:t>
                      </a:r>
                      <a:endParaRPr sz="1300"/>
                    </a:p>
                  </a:txBody>
                  <a:tcPr marL="91425" marR="91425" marT="91425" marB="91425"/>
                </a:tc>
                <a:tc>
                  <a:txBody>
                    <a:bodyPr/>
                    <a:lstStyle/>
                    <a:p>
                      <a:pPr marL="0" lvl="0" indent="0" algn="r" rtl="0">
                        <a:lnSpc>
                          <a:spcPct val="115000"/>
                        </a:lnSpc>
                        <a:spcBef>
                          <a:spcPts val="0"/>
                        </a:spcBef>
                        <a:spcAft>
                          <a:spcPts val="0"/>
                        </a:spcAft>
                        <a:buNone/>
                      </a:pPr>
                      <a:r>
                        <a:rPr lang="en-US"/>
                        <a:t>99.6</a:t>
                      </a:r>
                      <a:endParaRPr sz="1300"/>
                    </a:p>
                  </a:txBody>
                  <a:tcPr marL="91425" marR="91425" marT="91425" marB="91425"/>
                </a:tc>
                <a:extLst>
                  <a:ext uri="{0D108BD9-81ED-4DB2-BD59-A6C34878D82A}">
                    <a16:rowId xmlns:a16="http://schemas.microsoft.com/office/drawing/2014/main" val="10002"/>
                  </a:ext>
                </a:extLst>
              </a:tr>
              <a:tr h="377750">
                <a:tc>
                  <a:txBody>
                    <a:bodyPr/>
                    <a:lstStyle/>
                    <a:p>
                      <a:pPr marL="0" lvl="0" indent="0" algn="l" rtl="0">
                        <a:spcBef>
                          <a:spcPts val="0"/>
                        </a:spcBef>
                        <a:spcAft>
                          <a:spcPts val="0"/>
                        </a:spcAft>
                        <a:buNone/>
                      </a:pPr>
                      <a:r>
                        <a:rPr lang="en-US"/>
                        <a:t>ADA Attendance Rate</a:t>
                      </a:r>
                      <a:endParaRPr/>
                    </a:p>
                  </a:txBody>
                  <a:tcPr marL="91450" marR="91450" marT="45725" marB="45725"/>
                </a:tc>
                <a:tc>
                  <a:txBody>
                    <a:bodyPr/>
                    <a:lstStyle/>
                    <a:p>
                      <a:pPr marL="0" lvl="0" indent="0" algn="r" rtl="0">
                        <a:lnSpc>
                          <a:spcPct val="115000"/>
                        </a:lnSpc>
                        <a:spcBef>
                          <a:spcPts val="0"/>
                        </a:spcBef>
                        <a:spcAft>
                          <a:spcPts val="0"/>
                        </a:spcAft>
                        <a:buNone/>
                      </a:pPr>
                      <a:r>
                        <a:rPr lang="en-US"/>
                        <a:t>96.4</a:t>
                      </a:r>
                      <a:endParaRPr sz="1300"/>
                    </a:p>
                  </a:txBody>
                  <a:tcPr marL="91425" marR="91425" marT="91425" marB="91425"/>
                </a:tc>
                <a:tc>
                  <a:txBody>
                    <a:bodyPr/>
                    <a:lstStyle/>
                    <a:p>
                      <a:pPr marL="0" lvl="0" indent="0" algn="r" rtl="0">
                        <a:lnSpc>
                          <a:spcPct val="115000"/>
                        </a:lnSpc>
                        <a:spcBef>
                          <a:spcPts val="0"/>
                        </a:spcBef>
                        <a:spcAft>
                          <a:spcPts val="0"/>
                        </a:spcAft>
                        <a:buNone/>
                      </a:pPr>
                      <a:r>
                        <a:rPr lang="en-US"/>
                        <a:t>96.1</a:t>
                      </a:r>
                      <a:endParaRPr sz="1300"/>
                    </a:p>
                  </a:txBody>
                  <a:tcPr marL="91425" marR="91425" marT="91425" marB="91425"/>
                </a:tc>
                <a:extLst>
                  <a:ext uri="{0D108BD9-81ED-4DB2-BD59-A6C34878D82A}">
                    <a16:rowId xmlns:a16="http://schemas.microsoft.com/office/drawing/2014/main" val="10003"/>
                  </a:ext>
                </a:extLst>
              </a:tr>
              <a:tr h="377750">
                <a:tc>
                  <a:txBody>
                    <a:bodyPr/>
                    <a:lstStyle/>
                    <a:p>
                      <a:pPr marL="0" lvl="0" indent="0" algn="l" rtl="0">
                        <a:spcBef>
                          <a:spcPts val="0"/>
                        </a:spcBef>
                        <a:spcAft>
                          <a:spcPts val="0"/>
                        </a:spcAft>
                        <a:buNone/>
                      </a:pPr>
                      <a:r>
                        <a:rPr lang="en-US">
                          <a:solidFill>
                            <a:schemeClr val="dk1"/>
                          </a:solidFill>
                        </a:rPr>
                        <a:t>Students not chronically absent</a:t>
                      </a:r>
                      <a:endParaRPr/>
                    </a:p>
                  </a:txBody>
                  <a:tcPr marL="91450" marR="91450" marT="45725" marB="45725"/>
                </a:tc>
                <a:tc>
                  <a:txBody>
                    <a:bodyPr/>
                    <a:lstStyle/>
                    <a:p>
                      <a:pPr marL="0" lvl="0" indent="0" algn="r" rtl="0">
                        <a:lnSpc>
                          <a:spcPct val="115000"/>
                        </a:lnSpc>
                        <a:spcBef>
                          <a:spcPts val="0"/>
                        </a:spcBef>
                        <a:spcAft>
                          <a:spcPts val="0"/>
                        </a:spcAft>
                        <a:buNone/>
                      </a:pPr>
                      <a:r>
                        <a:rPr lang="en-US"/>
                        <a:t>91.4</a:t>
                      </a:r>
                      <a:endParaRPr sz="1300"/>
                    </a:p>
                  </a:txBody>
                  <a:tcPr marL="91425" marR="91425" marT="91425" marB="91425"/>
                </a:tc>
                <a:tc>
                  <a:txBody>
                    <a:bodyPr/>
                    <a:lstStyle/>
                    <a:p>
                      <a:pPr marL="0" lvl="0" indent="0" algn="r" rtl="0">
                        <a:lnSpc>
                          <a:spcPct val="115000"/>
                        </a:lnSpc>
                        <a:spcBef>
                          <a:spcPts val="0"/>
                        </a:spcBef>
                        <a:spcAft>
                          <a:spcPts val="0"/>
                        </a:spcAft>
                        <a:buNone/>
                      </a:pPr>
                      <a:r>
                        <a:rPr lang="en-US"/>
                        <a:t>90.3</a:t>
                      </a:r>
                      <a:endParaRPr sz="1300"/>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936" name="Google Shape;936;p135"/>
          <p:cNvGraphicFramePr/>
          <p:nvPr/>
        </p:nvGraphicFramePr>
        <p:xfrm>
          <a:off x="5206090" y="2764223"/>
          <a:ext cx="3305400" cy="3032735"/>
        </p:xfrm>
        <a:graphic>
          <a:graphicData uri="http://schemas.openxmlformats.org/drawingml/2006/table">
            <a:tbl>
              <a:tblPr firstRow="1" bandRow="1">
                <a:noFill/>
                <a:tableStyleId>{59D1AD96-A596-4487-B766-BA2D10C225B4}</a:tableStyleId>
              </a:tblPr>
              <a:tblGrid>
                <a:gridCol w="1129200">
                  <a:extLst>
                    <a:ext uri="{9D8B030D-6E8A-4147-A177-3AD203B41FA5}">
                      <a16:colId xmlns:a16="http://schemas.microsoft.com/office/drawing/2014/main" val="20000"/>
                    </a:ext>
                  </a:extLst>
                </a:gridCol>
                <a:gridCol w="1118550">
                  <a:extLst>
                    <a:ext uri="{9D8B030D-6E8A-4147-A177-3AD203B41FA5}">
                      <a16:colId xmlns:a16="http://schemas.microsoft.com/office/drawing/2014/main" val="20001"/>
                    </a:ext>
                  </a:extLst>
                </a:gridCol>
                <a:gridCol w="1057650">
                  <a:extLst>
                    <a:ext uri="{9D8B030D-6E8A-4147-A177-3AD203B41FA5}">
                      <a16:colId xmlns:a16="http://schemas.microsoft.com/office/drawing/2014/main" val="20002"/>
                    </a:ext>
                  </a:extLst>
                </a:gridCol>
              </a:tblGrid>
              <a:tr h="540700">
                <a:tc>
                  <a:txBody>
                    <a:bodyPr/>
                    <a:lstStyle/>
                    <a:p>
                      <a:pPr marL="0" marR="0" lvl="0" indent="0" algn="ctr" rtl="0">
                        <a:spcBef>
                          <a:spcPts val="0"/>
                        </a:spcBef>
                        <a:spcAft>
                          <a:spcPts val="0"/>
                        </a:spcAft>
                        <a:buNone/>
                      </a:pPr>
                      <a:r>
                        <a:rPr lang="en-US" sz="1300" u="none" strike="noStrike" cap="none">
                          <a:solidFill>
                            <a:srgbClr val="FFFFFF"/>
                          </a:solidFill>
                        </a:rPr>
                        <a:t>Subgroup</a:t>
                      </a:r>
                      <a:endParaRPr/>
                    </a:p>
                  </a:txBody>
                  <a:tcPr marL="91450" marR="91450" marT="45725" marB="45725" anchor="b"/>
                </a:tc>
                <a:tc>
                  <a:txBody>
                    <a:bodyPr/>
                    <a:lstStyle/>
                    <a:p>
                      <a:pPr marL="0" marR="0" lvl="0" indent="0" algn="ctr" rtl="0">
                        <a:spcBef>
                          <a:spcPts val="0"/>
                        </a:spcBef>
                        <a:spcAft>
                          <a:spcPts val="0"/>
                        </a:spcAft>
                        <a:buNone/>
                      </a:pPr>
                      <a:r>
                        <a:rPr lang="en-US" sz="1300"/>
                        <a:t>Total number of students</a:t>
                      </a:r>
                      <a:endParaRPr sz="1300" u="none" strike="noStrike" cap="none">
                        <a:solidFill>
                          <a:srgbClr val="FFFFFF"/>
                        </a:solidFill>
                      </a:endParaRPr>
                    </a:p>
                  </a:txBody>
                  <a:tcPr marL="91450" marR="91450" marT="45725" marB="45725" anchor="b"/>
                </a:tc>
                <a:tc>
                  <a:txBody>
                    <a:bodyPr/>
                    <a:lstStyle/>
                    <a:p>
                      <a:pPr marL="0" marR="0" lvl="0" indent="0" algn="ctr" rtl="0">
                        <a:spcBef>
                          <a:spcPts val="0"/>
                        </a:spcBef>
                        <a:spcAft>
                          <a:spcPts val="0"/>
                        </a:spcAft>
                        <a:buNone/>
                      </a:pPr>
                      <a:r>
                        <a:rPr lang="en-US" sz="1300" u="none" strike="noStrike" cap="none">
                          <a:solidFill>
                            <a:srgbClr val="FFFFFF"/>
                          </a:solidFill>
                        </a:rPr>
                        <a:t>OSS Suspension Rate</a:t>
                      </a:r>
                      <a:endParaRPr/>
                    </a:p>
                  </a:txBody>
                  <a:tcPr marL="91450" marR="91450" marT="45725" marB="45725" anchor="b"/>
                </a:tc>
                <a:extLst>
                  <a:ext uri="{0D108BD9-81ED-4DB2-BD59-A6C34878D82A}">
                    <a16:rowId xmlns:a16="http://schemas.microsoft.com/office/drawing/2014/main" val="10000"/>
                  </a:ext>
                </a:extLst>
              </a:tr>
              <a:tr h="293350">
                <a:tc>
                  <a:txBody>
                    <a:bodyPr/>
                    <a:lstStyle/>
                    <a:p>
                      <a:pPr marL="0" marR="0" lvl="0" indent="0" algn="l" rtl="0">
                        <a:spcBef>
                          <a:spcPts val="0"/>
                        </a:spcBef>
                        <a:spcAft>
                          <a:spcPts val="0"/>
                        </a:spcAft>
                        <a:buNone/>
                      </a:pPr>
                      <a:r>
                        <a:rPr lang="en-US" sz="1300" b="1" u="none" strike="noStrike" cap="none"/>
                        <a:t>Female</a:t>
                      </a:r>
                      <a:endParaRPr/>
                    </a:p>
                  </a:txBody>
                  <a:tcPr marL="91450" marR="91450" marT="45725" marB="45725"/>
                </a:tc>
                <a:tc>
                  <a:txBody>
                    <a:bodyPr/>
                    <a:lstStyle/>
                    <a:p>
                      <a:pPr marL="0" lvl="0" indent="0" algn="r" rtl="0">
                        <a:lnSpc>
                          <a:spcPct val="115000"/>
                        </a:lnSpc>
                        <a:spcBef>
                          <a:spcPts val="0"/>
                        </a:spcBef>
                        <a:spcAft>
                          <a:spcPts val="0"/>
                        </a:spcAft>
                        <a:buNone/>
                      </a:pPr>
                      <a:r>
                        <a:rPr lang="en-US"/>
                        <a:t>319</a:t>
                      </a:r>
                      <a:endParaRPr/>
                    </a:p>
                  </a:txBody>
                  <a:tcPr marL="91425" marR="91425" marT="0" marB="0"/>
                </a:tc>
                <a:tc>
                  <a:txBody>
                    <a:bodyPr/>
                    <a:lstStyle/>
                    <a:p>
                      <a:pPr marL="0" lvl="0" indent="0" algn="r" rtl="0">
                        <a:lnSpc>
                          <a:spcPct val="115000"/>
                        </a:lnSpc>
                        <a:spcBef>
                          <a:spcPts val="0"/>
                        </a:spcBef>
                        <a:spcAft>
                          <a:spcPts val="0"/>
                        </a:spcAft>
                        <a:buNone/>
                      </a:pPr>
                      <a:r>
                        <a:rPr lang="en-US"/>
                        <a:t>0.02</a:t>
                      </a:r>
                      <a:endParaRPr/>
                    </a:p>
                  </a:txBody>
                  <a:tcPr marL="91425" marR="91425" marT="0" marB="0"/>
                </a:tc>
                <a:extLst>
                  <a:ext uri="{0D108BD9-81ED-4DB2-BD59-A6C34878D82A}">
                    <a16:rowId xmlns:a16="http://schemas.microsoft.com/office/drawing/2014/main" val="10001"/>
                  </a:ext>
                </a:extLst>
              </a:tr>
              <a:tr h="226300">
                <a:tc>
                  <a:txBody>
                    <a:bodyPr/>
                    <a:lstStyle/>
                    <a:p>
                      <a:pPr marL="0" marR="0" lvl="0" indent="0" algn="l" rtl="0">
                        <a:spcBef>
                          <a:spcPts val="0"/>
                        </a:spcBef>
                        <a:spcAft>
                          <a:spcPts val="0"/>
                        </a:spcAft>
                        <a:buNone/>
                      </a:pPr>
                      <a:r>
                        <a:rPr lang="en-US" sz="1300" b="1"/>
                        <a:t>Male</a:t>
                      </a:r>
                      <a:endParaRPr/>
                    </a:p>
                  </a:txBody>
                  <a:tcPr marL="91450" marR="91450" marT="45725" marB="45725"/>
                </a:tc>
                <a:tc>
                  <a:txBody>
                    <a:bodyPr/>
                    <a:lstStyle/>
                    <a:p>
                      <a:pPr marL="0" lvl="0" indent="0" algn="r" rtl="0">
                        <a:lnSpc>
                          <a:spcPct val="115000"/>
                        </a:lnSpc>
                        <a:spcBef>
                          <a:spcPts val="0"/>
                        </a:spcBef>
                        <a:spcAft>
                          <a:spcPts val="0"/>
                        </a:spcAft>
                        <a:buNone/>
                      </a:pPr>
                      <a:r>
                        <a:rPr lang="en-US"/>
                        <a:t>308</a:t>
                      </a:r>
                      <a:endParaRPr/>
                    </a:p>
                  </a:txBody>
                  <a:tcPr marL="91425" marR="91425" marT="0" marB="0"/>
                </a:tc>
                <a:tc>
                  <a:txBody>
                    <a:bodyPr/>
                    <a:lstStyle/>
                    <a:p>
                      <a:pPr marL="0" lvl="0" indent="0" algn="r" rtl="0">
                        <a:lnSpc>
                          <a:spcPct val="115000"/>
                        </a:lnSpc>
                        <a:spcBef>
                          <a:spcPts val="0"/>
                        </a:spcBef>
                        <a:spcAft>
                          <a:spcPts val="0"/>
                        </a:spcAft>
                        <a:buNone/>
                      </a:pPr>
                      <a:r>
                        <a:rPr lang="en-US"/>
                        <a:t>0</a:t>
                      </a:r>
                      <a:endParaRPr/>
                    </a:p>
                  </a:txBody>
                  <a:tcPr marL="91425" marR="91425" marT="0" marB="0"/>
                </a:tc>
                <a:extLst>
                  <a:ext uri="{0D108BD9-81ED-4DB2-BD59-A6C34878D82A}">
                    <a16:rowId xmlns:a16="http://schemas.microsoft.com/office/drawing/2014/main" val="10002"/>
                  </a:ext>
                </a:extLst>
              </a:tr>
              <a:tr h="235975">
                <a:tc>
                  <a:txBody>
                    <a:bodyPr/>
                    <a:lstStyle/>
                    <a:p>
                      <a:pPr marL="0" marR="0" lvl="0" indent="0" algn="l" rtl="0">
                        <a:spcBef>
                          <a:spcPts val="0"/>
                        </a:spcBef>
                        <a:spcAft>
                          <a:spcPts val="0"/>
                        </a:spcAft>
                        <a:buNone/>
                      </a:pPr>
                      <a:r>
                        <a:rPr lang="en-US" sz="1300" b="1"/>
                        <a:t>SWD</a:t>
                      </a:r>
                      <a:endParaRPr/>
                    </a:p>
                  </a:txBody>
                  <a:tcPr marL="91450" marR="91450" marT="45725" marB="45725"/>
                </a:tc>
                <a:tc>
                  <a:txBody>
                    <a:bodyPr/>
                    <a:lstStyle/>
                    <a:p>
                      <a:pPr marL="0" lvl="0" indent="0" algn="r" rtl="0">
                        <a:lnSpc>
                          <a:spcPct val="115000"/>
                        </a:lnSpc>
                        <a:spcBef>
                          <a:spcPts val="0"/>
                        </a:spcBef>
                        <a:spcAft>
                          <a:spcPts val="0"/>
                        </a:spcAft>
                        <a:buNone/>
                      </a:pPr>
                      <a:r>
                        <a:rPr lang="en-US"/>
                        <a:t>29</a:t>
                      </a:r>
                      <a:endParaRPr/>
                    </a:p>
                  </a:txBody>
                  <a:tcPr marL="91425" marR="91425" marT="0" marB="0"/>
                </a:tc>
                <a:tc>
                  <a:txBody>
                    <a:bodyPr/>
                    <a:lstStyle/>
                    <a:p>
                      <a:pPr marL="0" lvl="0" indent="0" algn="r" rtl="0">
                        <a:lnSpc>
                          <a:spcPct val="115000"/>
                        </a:lnSpc>
                        <a:spcBef>
                          <a:spcPts val="0"/>
                        </a:spcBef>
                        <a:spcAft>
                          <a:spcPts val="0"/>
                        </a:spcAft>
                        <a:buNone/>
                      </a:pPr>
                      <a:r>
                        <a:rPr lang="en-US"/>
                        <a:t>0.36</a:t>
                      </a:r>
                      <a:endParaRPr/>
                    </a:p>
                  </a:txBody>
                  <a:tcPr marL="91425" marR="91425" marT="0" marB="0"/>
                </a:tc>
                <a:extLst>
                  <a:ext uri="{0D108BD9-81ED-4DB2-BD59-A6C34878D82A}">
                    <a16:rowId xmlns:a16="http://schemas.microsoft.com/office/drawing/2014/main" val="10003"/>
                  </a:ext>
                </a:extLst>
              </a:tr>
              <a:tr h="216625">
                <a:tc>
                  <a:txBody>
                    <a:bodyPr/>
                    <a:lstStyle/>
                    <a:p>
                      <a:pPr marL="0" marR="0" lvl="0" indent="0" algn="l" rtl="0">
                        <a:spcBef>
                          <a:spcPts val="0"/>
                        </a:spcBef>
                        <a:spcAft>
                          <a:spcPts val="0"/>
                        </a:spcAft>
                        <a:buNone/>
                      </a:pPr>
                      <a:r>
                        <a:rPr lang="en-US" sz="1300" b="1"/>
                        <a:t>Black </a:t>
                      </a:r>
                      <a:endParaRPr/>
                    </a:p>
                  </a:txBody>
                  <a:tcPr marL="91450" marR="91450" marT="45725" marB="45725"/>
                </a:tc>
                <a:tc>
                  <a:txBody>
                    <a:bodyPr/>
                    <a:lstStyle/>
                    <a:p>
                      <a:pPr marL="0" lvl="0" indent="0" algn="r" rtl="0">
                        <a:lnSpc>
                          <a:spcPct val="115000"/>
                        </a:lnSpc>
                        <a:spcBef>
                          <a:spcPts val="0"/>
                        </a:spcBef>
                        <a:spcAft>
                          <a:spcPts val="0"/>
                        </a:spcAft>
                        <a:buNone/>
                      </a:pPr>
                      <a:r>
                        <a:rPr lang="en-US"/>
                        <a:t>60</a:t>
                      </a:r>
                      <a:endParaRPr/>
                    </a:p>
                  </a:txBody>
                  <a:tcPr marL="91425" marR="91425" marT="0" marB="0"/>
                </a:tc>
                <a:tc>
                  <a:txBody>
                    <a:bodyPr/>
                    <a:lstStyle/>
                    <a:p>
                      <a:pPr marL="0" lvl="0" indent="0" algn="r" rtl="0">
                        <a:lnSpc>
                          <a:spcPct val="115000"/>
                        </a:lnSpc>
                        <a:spcBef>
                          <a:spcPts val="0"/>
                        </a:spcBef>
                        <a:spcAft>
                          <a:spcPts val="0"/>
                        </a:spcAft>
                        <a:buNone/>
                      </a:pPr>
                      <a:r>
                        <a:rPr lang="en-US"/>
                        <a:t>0</a:t>
                      </a:r>
                      <a:endParaRPr/>
                    </a:p>
                  </a:txBody>
                  <a:tcPr marL="91425" marR="91425" marT="0" marB="0"/>
                </a:tc>
                <a:extLst>
                  <a:ext uri="{0D108BD9-81ED-4DB2-BD59-A6C34878D82A}">
                    <a16:rowId xmlns:a16="http://schemas.microsoft.com/office/drawing/2014/main" val="10004"/>
                  </a:ext>
                </a:extLst>
              </a:tr>
              <a:tr h="302050">
                <a:tc>
                  <a:txBody>
                    <a:bodyPr/>
                    <a:lstStyle/>
                    <a:p>
                      <a:pPr marL="0" marR="0" lvl="0" indent="0" algn="l" rtl="0">
                        <a:spcBef>
                          <a:spcPts val="0"/>
                        </a:spcBef>
                        <a:spcAft>
                          <a:spcPts val="0"/>
                        </a:spcAft>
                        <a:buNone/>
                      </a:pPr>
                      <a:r>
                        <a:rPr lang="en-US" sz="1300" b="1"/>
                        <a:t>Hispanic</a:t>
                      </a:r>
                      <a:endParaRPr/>
                    </a:p>
                  </a:txBody>
                  <a:tcPr marL="91450" marR="91450" marT="45725" marB="45725"/>
                </a:tc>
                <a:tc>
                  <a:txBody>
                    <a:bodyPr/>
                    <a:lstStyle/>
                    <a:p>
                      <a:pPr marL="0" lvl="0" indent="0" algn="r" rtl="0">
                        <a:lnSpc>
                          <a:spcPct val="115000"/>
                        </a:lnSpc>
                        <a:spcBef>
                          <a:spcPts val="0"/>
                        </a:spcBef>
                        <a:spcAft>
                          <a:spcPts val="0"/>
                        </a:spcAft>
                        <a:buNone/>
                      </a:pPr>
                      <a:r>
                        <a:rPr lang="en-US"/>
                        <a:t>34</a:t>
                      </a:r>
                      <a:endParaRPr/>
                    </a:p>
                  </a:txBody>
                  <a:tcPr marL="91425" marR="91425" marT="0" marB="0"/>
                </a:tc>
                <a:tc>
                  <a:txBody>
                    <a:bodyPr/>
                    <a:lstStyle/>
                    <a:p>
                      <a:pPr marL="0" lvl="0" indent="0" algn="r" rtl="0">
                        <a:lnSpc>
                          <a:spcPct val="115000"/>
                        </a:lnSpc>
                        <a:spcBef>
                          <a:spcPts val="0"/>
                        </a:spcBef>
                        <a:spcAft>
                          <a:spcPts val="0"/>
                        </a:spcAft>
                        <a:buNone/>
                      </a:pPr>
                      <a:r>
                        <a:rPr lang="en-US"/>
                        <a:t>0</a:t>
                      </a:r>
                      <a:endParaRPr/>
                    </a:p>
                  </a:txBody>
                  <a:tcPr marL="91425" marR="91425" marT="0" marB="0"/>
                </a:tc>
                <a:extLst>
                  <a:ext uri="{0D108BD9-81ED-4DB2-BD59-A6C34878D82A}">
                    <a16:rowId xmlns:a16="http://schemas.microsoft.com/office/drawing/2014/main" val="10005"/>
                  </a:ext>
                </a:extLst>
              </a:tr>
              <a:tr h="228600">
                <a:tc>
                  <a:txBody>
                    <a:bodyPr/>
                    <a:lstStyle/>
                    <a:p>
                      <a:pPr marL="0" marR="0" lvl="0" indent="0" algn="l" rtl="0">
                        <a:spcBef>
                          <a:spcPts val="0"/>
                        </a:spcBef>
                        <a:spcAft>
                          <a:spcPts val="0"/>
                        </a:spcAft>
                        <a:buNone/>
                      </a:pPr>
                      <a:r>
                        <a:rPr lang="en-US" sz="1300" b="1"/>
                        <a:t>Multi-race</a:t>
                      </a:r>
                      <a:endParaRPr/>
                    </a:p>
                  </a:txBody>
                  <a:tcPr marL="91450" marR="91450" marT="45725" marB="45725"/>
                </a:tc>
                <a:tc>
                  <a:txBody>
                    <a:bodyPr/>
                    <a:lstStyle/>
                    <a:p>
                      <a:pPr marL="0" lvl="0" indent="0" algn="r" rtl="0">
                        <a:lnSpc>
                          <a:spcPct val="115000"/>
                        </a:lnSpc>
                        <a:spcBef>
                          <a:spcPts val="0"/>
                        </a:spcBef>
                        <a:spcAft>
                          <a:spcPts val="0"/>
                        </a:spcAft>
                        <a:buNone/>
                      </a:pPr>
                      <a:r>
                        <a:rPr lang="en-US"/>
                        <a:t>47</a:t>
                      </a:r>
                      <a:endParaRPr/>
                    </a:p>
                  </a:txBody>
                  <a:tcPr marL="91425" marR="91425" marT="0" marB="0"/>
                </a:tc>
                <a:tc>
                  <a:txBody>
                    <a:bodyPr/>
                    <a:lstStyle/>
                    <a:p>
                      <a:pPr marL="0" lvl="0" indent="0" algn="r" rtl="0">
                        <a:lnSpc>
                          <a:spcPct val="115000"/>
                        </a:lnSpc>
                        <a:spcBef>
                          <a:spcPts val="0"/>
                        </a:spcBef>
                        <a:spcAft>
                          <a:spcPts val="0"/>
                        </a:spcAft>
                        <a:buNone/>
                      </a:pPr>
                      <a:r>
                        <a:rPr lang="en-US"/>
                        <a:t>0</a:t>
                      </a:r>
                      <a:endParaRPr/>
                    </a:p>
                  </a:txBody>
                  <a:tcPr marL="91425" marR="91425" marT="0" marB="0"/>
                </a:tc>
                <a:extLst>
                  <a:ext uri="{0D108BD9-81ED-4DB2-BD59-A6C34878D82A}">
                    <a16:rowId xmlns:a16="http://schemas.microsoft.com/office/drawing/2014/main" val="10006"/>
                  </a:ext>
                </a:extLst>
              </a:tr>
              <a:tr h="235950">
                <a:tc>
                  <a:txBody>
                    <a:bodyPr/>
                    <a:lstStyle/>
                    <a:p>
                      <a:pPr marL="0" marR="0" lvl="0" indent="0" algn="l" rtl="0">
                        <a:spcBef>
                          <a:spcPts val="0"/>
                        </a:spcBef>
                        <a:spcAft>
                          <a:spcPts val="0"/>
                        </a:spcAft>
                        <a:buNone/>
                      </a:pPr>
                      <a:r>
                        <a:rPr lang="en-US" sz="1300" b="1"/>
                        <a:t>White</a:t>
                      </a:r>
                      <a:endParaRPr/>
                    </a:p>
                  </a:txBody>
                  <a:tcPr marL="91450" marR="91450" marT="45725" marB="45725"/>
                </a:tc>
                <a:tc>
                  <a:txBody>
                    <a:bodyPr/>
                    <a:lstStyle/>
                    <a:p>
                      <a:pPr marL="0" lvl="0" indent="0" algn="r" rtl="0">
                        <a:lnSpc>
                          <a:spcPct val="115000"/>
                        </a:lnSpc>
                        <a:spcBef>
                          <a:spcPts val="0"/>
                        </a:spcBef>
                        <a:spcAft>
                          <a:spcPts val="0"/>
                        </a:spcAft>
                        <a:buNone/>
                      </a:pPr>
                      <a:r>
                        <a:rPr lang="en-US"/>
                        <a:t>468</a:t>
                      </a:r>
                      <a:endParaRPr/>
                    </a:p>
                  </a:txBody>
                  <a:tcPr marL="91425" marR="91425" marT="0" marB="0"/>
                </a:tc>
                <a:tc>
                  <a:txBody>
                    <a:bodyPr/>
                    <a:lstStyle/>
                    <a:p>
                      <a:pPr marL="0" lvl="0" indent="0" algn="r" rtl="0">
                        <a:lnSpc>
                          <a:spcPct val="115000"/>
                        </a:lnSpc>
                        <a:spcBef>
                          <a:spcPts val="0"/>
                        </a:spcBef>
                        <a:spcAft>
                          <a:spcPts val="0"/>
                        </a:spcAft>
                        <a:buNone/>
                      </a:pPr>
                      <a:r>
                        <a:rPr lang="en-US"/>
                        <a:t>0.02</a:t>
                      </a:r>
                      <a:endParaRPr/>
                    </a:p>
                  </a:txBody>
                  <a:tcPr marL="91425" marR="91425" marT="0" marB="0"/>
                </a:tc>
                <a:extLst>
                  <a:ext uri="{0D108BD9-81ED-4DB2-BD59-A6C34878D82A}">
                    <a16:rowId xmlns:a16="http://schemas.microsoft.com/office/drawing/2014/main" val="10007"/>
                  </a:ext>
                </a:extLst>
              </a:tr>
              <a:tr h="303675">
                <a:tc>
                  <a:txBody>
                    <a:bodyPr/>
                    <a:lstStyle/>
                    <a:p>
                      <a:pPr marL="0" marR="0" lvl="0" indent="0" algn="l" rtl="0">
                        <a:spcBef>
                          <a:spcPts val="0"/>
                        </a:spcBef>
                        <a:spcAft>
                          <a:spcPts val="0"/>
                        </a:spcAft>
                        <a:buNone/>
                      </a:pPr>
                      <a:r>
                        <a:rPr lang="en-US" sz="1300" b="1"/>
                        <a:t>Asian</a:t>
                      </a:r>
                      <a:endParaRPr sz="1300" b="1"/>
                    </a:p>
                  </a:txBody>
                  <a:tcPr marL="91450" marR="91450" marT="45725" marB="45725"/>
                </a:tc>
                <a:tc>
                  <a:txBody>
                    <a:bodyPr/>
                    <a:lstStyle/>
                    <a:p>
                      <a:pPr marL="0" lvl="0" indent="0" algn="r" rtl="0">
                        <a:lnSpc>
                          <a:spcPct val="115000"/>
                        </a:lnSpc>
                        <a:spcBef>
                          <a:spcPts val="0"/>
                        </a:spcBef>
                        <a:spcAft>
                          <a:spcPts val="0"/>
                        </a:spcAft>
                        <a:buNone/>
                      </a:pPr>
                      <a:r>
                        <a:rPr lang="en-US"/>
                        <a:t>17</a:t>
                      </a:r>
                      <a:endParaRPr/>
                    </a:p>
                  </a:txBody>
                  <a:tcPr marL="91425" marR="91425" marT="0" marB="0"/>
                </a:tc>
                <a:tc>
                  <a:txBody>
                    <a:bodyPr/>
                    <a:lstStyle/>
                    <a:p>
                      <a:pPr marL="0" lvl="0" indent="0" algn="r" rtl="0">
                        <a:lnSpc>
                          <a:spcPct val="115000"/>
                        </a:lnSpc>
                        <a:spcBef>
                          <a:spcPts val="0"/>
                        </a:spcBef>
                        <a:spcAft>
                          <a:spcPts val="0"/>
                        </a:spcAft>
                        <a:buNone/>
                      </a:pPr>
                      <a:r>
                        <a:rPr lang="en-US"/>
                        <a:t>0</a:t>
                      </a:r>
                      <a:endParaRPr/>
                    </a:p>
                  </a:txBody>
                  <a:tcPr marL="91425" marR="91425" marT="0" marB="0"/>
                </a:tc>
                <a:extLst>
                  <a:ext uri="{0D108BD9-81ED-4DB2-BD59-A6C34878D82A}">
                    <a16:rowId xmlns:a16="http://schemas.microsoft.com/office/drawing/2014/main" val="10008"/>
                  </a:ext>
                </a:extLst>
              </a:tr>
            </a:tbl>
          </a:graphicData>
        </a:graphic>
      </p:graphicFrame>
      <p:sp>
        <p:nvSpPr>
          <p:cNvPr id="937" name="Google Shape;937;p135"/>
          <p:cNvSpPr txBox="1"/>
          <p:nvPr/>
        </p:nvSpPr>
        <p:spPr>
          <a:xfrm>
            <a:off x="7453850" y="2071225"/>
            <a:ext cx="169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0.01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3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pic>
        <p:nvPicPr>
          <p:cNvPr id="943" name="Google Shape;943;p136"/>
          <p:cNvPicPr preferRelativeResize="0"/>
          <p:nvPr/>
        </p:nvPicPr>
        <p:blipFill>
          <a:blip r:embed="rId3">
            <a:alphaModFix/>
          </a:blip>
          <a:stretch>
            <a:fillRect/>
          </a:stretch>
        </p:blipFill>
        <p:spPr>
          <a:xfrm>
            <a:off x="131450" y="4959400"/>
            <a:ext cx="5665025" cy="495300"/>
          </a:xfrm>
          <a:prstGeom prst="rect">
            <a:avLst/>
          </a:prstGeom>
          <a:noFill/>
          <a:ln>
            <a:noFill/>
          </a:ln>
        </p:spPr>
      </p:pic>
      <p:pic>
        <p:nvPicPr>
          <p:cNvPr id="944" name="Google Shape;944;p136"/>
          <p:cNvPicPr preferRelativeResize="0"/>
          <p:nvPr/>
        </p:nvPicPr>
        <p:blipFill>
          <a:blip r:embed="rId4">
            <a:alphaModFix/>
          </a:blip>
          <a:stretch>
            <a:fillRect/>
          </a:stretch>
        </p:blipFill>
        <p:spPr>
          <a:xfrm>
            <a:off x="156575" y="3860900"/>
            <a:ext cx="8382000" cy="800100"/>
          </a:xfrm>
          <a:prstGeom prst="rect">
            <a:avLst/>
          </a:prstGeom>
          <a:noFill/>
          <a:ln>
            <a:noFill/>
          </a:ln>
        </p:spPr>
      </p:pic>
      <p:pic>
        <p:nvPicPr>
          <p:cNvPr id="945" name="Google Shape;945;p136"/>
          <p:cNvPicPr preferRelativeResize="0"/>
          <p:nvPr/>
        </p:nvPicPr>
        <p:blipFill>
          <a:blip r:embed="rId5">
            <a:alphaModFix/>
          </a:blip>
          <a:stretch>
            <a:fillRect/>
          </a:stretch>
        </p:blipFill>
        <p:spPr>
          <a:xfrm>
            <a:off x="151813" y="2570975"/>
            <a:ext cx="8391525" cy="762000"/>
          </a:xfrm>
          <a:prstGeom prst="rect">
            <a:avLst/>
          </a:prstGeom>
          <a:noFill/>
          <a:ln>
            <a:noFill/>
          </a:ln>
        </p:spPr>
      </p:pic>
      <p:pic>
        <p:nvPicPr>
          <p:cNvPr id="946" name="Google Shape;946;p136"/>
          <p:cNvPicPr preferRelativeResize="0"/>
          <p:nvPr/>
        </p:nvPicPr>
        <p:blipFill>
          <a:blip r:embed="rId6">
            <a:alphaModFix/>
          </a:blip>
          <a:stretch>
            <a:fillRect/>
          </a:stretch>
        </p:blipFill>
        <p:spPr>
          <a:xfrm>
            <a:off x="76200" y="5454700"/>
            <a:ext cx="5720274" cy="326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3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a:t>
            </a:fld>
            <a:endParaRPr/>
          </a:p>
        </p:txBody>
      </p:sp>
      <p:graphicFrame>
        <p:nvGraphicFramePr>
          <p:cNvPr id="952" name="Google Shape;952;p137"/>
          <p:cNvGraphicFramePr/>
          <p:nvPr/>
        </p:nvGraphicFramePr>
        <p:xfrm>
          <a:off x="192914" y="2193089"/>
          <a:ext cx="4821250" cy="2190045"/>
        </p:xfrm>
        <a:graphic>
          <a:graphicData uri="http://schemas.openxmlformats.org/drawingml/2006/table">
            <a:tbl>
              <a:tblPr firstRow="1" bandRow="1">
                <a:noFill/>
                <a:tableStyleId>{59D1AD96-A596-4487-B766-BA2D10C225B4}</a:tableStyleId>
              </a:tblPr>
              <a:tblGrid>
                <a:gridCol w="903725">
                  <a:extLst>
                    <a:ext uri="{9D8B030D-6E8A-4147-A177-3AD203B41FA5}">
                      <a16:colId xmlns:a16="http://schemas.microsoft.com/office/drawing/2014/main" val="20000"/>
                    </a:ext>
                  </a:extLst>
                </a:gridCol>
                <a:gridCol w="1019900">
                  <a:extLst>
                    <a:ext uri="{9D8B030D-6E8A-4147-A177-3AD203B41FA5}">
                      <a16:colId xmlns:a16="http://schemas.microsoft.com/office/drawing/2014/main" val="20001"/>
                    </a:ext>
                  </a:extLst>
                </a:gridCol>
                <a:gridCol w="955475">
                  <a:extLst>
                    <a:ext uri="{9D8B030D-6E8A-4147-A177-3AD203B41FA5}">
                      <a16:colId xmlns:a16="http://schemas.microsoft.com/office/drawing/2014/main" val="20002"/>
                    </a:ext>
                  </a:extLst>
                </a:gridCol>
                <a:gridCol w="916600">
                  <a:extLst>
                    <a:ext uri="{9D8B030D-6E8A-4147-A177-3AD203B41FA5}">
                      <a16:colId xmlns:a16="http://schemas.microsoft.com/office/drawing/2014/main" val="20003"/>
                    </a:ext>
                  </a:extLst>
                </a:gridCol>
                <a:gridCol w="1025550">
                  <a:extLst>
                    <a:ext uri="{9D8B030D-6E8A-4147-A177-3AD203B41FA5}">
                      <a16:colId xmlns:a16="http://schemas.microsoft.com/office/drawing/2014/main" val="20004"/>
                    </a:ext>
                  </a:extLst>
                </a:gridCol>
              </a:tblGrid>
              <a:tr h="330725">
                <a:tc>
                  <a:txBody>
                    <a:bodyPr/>
                    <a:lstStyle/>
                    <a:p>
                      <a:pPr marL="0" marR="0" lvl="0" indent="0" algn="l" rtl="0">
                        <a:spcBef>
                          <a:spcPts val="0"/>
                        </a:spcBef>
                        <a:spcAft>
                          <a:spcPts val="0"/>
                        </a:spcAft>
                        <a:buNone/>
                      </a:pPr>
                      <a:r>
                        <a:rPr lang="en-US" sz="1400"/>
                        <a:t>Program</a:t>
                      </a:r>
                      <a:endParaRPr/>
                    </a:p>
                  </a:txBody>
                  <a:tcPr marL="91450" marR="91450" marT="45725" marB="45725" anchor="b"/>
                </a:tc>
                <a:tc gridSpan="2">
                  <a:txBody>
                    <a:bodyPr/>
                    <a:lstStyle/>
                    <a:p>
                      <a:pPr marL="0" lvl="0" indent="0" algn="ctr" rtl="0">
                        <a:spcBef>
                          <a:spcPts val="0"/>
                        </a:spcBef>
                        <a:spcAft>
                          <a:spcPts val="0"/>
                        </a:spcAft>
                        <a:buNone/>
                      </a:pPr>
                      <a:r>
                        <a:rPr lang="en-US" b="1">
                          <a:solidFill>
                            <a:srgbClr val="FFFFFF"/>
                          </a:solidFill>
                          <a:latin typeface="Calibri"/>
                          <a:ea typeface="Calibri"/>
                          <a:cs typeface="Calibri"/>
                          <a:sym typeface="Calibri"/>
                        </a:rPr>
                        <a:t>Avg. Daily Use (Mins)</a:t>
                      </a:r>
                      <a:endParaRPr b="1">
                        <a:solidFill>
                          <a:srgbClr val="FFFFFF"/>
                        </a:solidFill>
                        <a:latin typeface="Calibri"/>
                        <a:ea typeface="Calibri"/>
                        <a:cs typeface="Calibri"/>
                        <a:sym typeface="Calibri"/>
                      </a:endParaRPr>
                    </a:p>
                  </a:txBody>
                  <a:tcPr marL="91450" marR="91450" marT="45725" marB="45725" anchor="b"/>
                </a:tc>
                <a:tc hMerge="1">
                  <a:txBody>
                    <a:bodyPr/>
                    <a:lstStyle/>
                    <a:p>
                      <a:endParaRPr lang="en-US"/>
                    </a:p>
                  </a:txBody>
                  <a:tcPr/>
                </a:tc>
                <a:tc gridSpan="2">
                  <a:txBody>
                    <a:bodyPr/>
                    <a:lstStyle/>
                    <a:p>
                      <a:pPr marL="0" lvl="0" indent="0" algn="ctr" rtl="0">
                        <a:spcBef>
                          <a:spcPts val="0"/>
                        </a:spcBef>
                        <a:spcAft>
                          <a:spcPts val="0"/>
                        </a:spcAft>
                        <a:buNone/>
                      </a:pPr>
                      <a:r>
                        <a:rPr lang="en-US" b="1">
                          <a:solidFill>
                            <a:srgbClr val="FFFFFF"/>
                          </a:solidFill>
                          <a:latin typeface="Calibri"/>
                          <a:ea typeface="Calibri"/>
                          <a:cs typeface="Calibri"/>
                          <a:sym typeface="Calibri"/>
                        </a:rPr>
                        <a:t>Avg. Weekly Use (Days)</a:t>
                      </a:r>
                      <a:endParaRPr b="1">
                        <a:solidFill>
                          <a:srgbClr val="FFFFFF"/>
                        </a:solidFill>
                        <a:latin typeface="Calibri"/>
                        <a:ea typeface="Calibri"/>
                        <a:cs typeface="Calibri"/>
                        <a:sym typeface="Calibri"/>
                      </a:endParaRPr>
                    </a:p>
                  </a:txBody>
                  <a:tcPr marL="91450" marR="91450" marT="45725" marB="45725" anchor="b"/>
                </a:tc>
                <a:tc hMerge="1">
                  <a:txBody>
                    <a:bodyPr/>
                    <a:lstStyle/>
                    <a:p>
                      <a:endParaRPr lang="en-US"/>
                    </a:p>
                  </a:txBody>
                  <a:tcPr/>
                </a:tc>
                <a:extLst>
                  <a:ext uri="{0D108BD9-81ED-4DB2-BD59-A6C34878D82A}">
                    <a16:rowId xmlns:a16="http://schemas.microsoft.com/office/drawing/2014/main" val="10000"/>
                  </a:ext>
                </a:extLst>
              </a:tr>
              <a:tr h="330725">
                <a:tc>
                  <a:txBody>
                    <a:bodyPr/>
                    <a:lstStyle/>
                    <a:p>
                      <a:pPr marL="0" marR="0" lvl="0" indent="0" algn="l" rtl="0">
                        <a:spcBef>
                          <a:spcPts val="0"/>
                        </a:spcBef>
                        <a:spcAft>
                          <a:spcPts val="0"/>
                        </a:spcAft>
                        <a:buNone/>
                      </a:pPr>
                      <a:endParaRPr sz="1400"/>
                    </a:p>
                  </a:txBody>
                  <a:tcPr marL="91450" marR="91450" marT="45725" marB="45725" anchor="b"/>
                </a:tc>
                <a:tc>
                  <a:txBody>
                    <a:bodyPr/>
                    <a:lstStyle/>
                    <a:p>
                      <a:pPr marL="0" marR="0" lvl="0" indent="0" algn="ctr" rtl="0">
                        <a:spcBef>
                          <a:spcPts val="0"/>
                        </a:spcBef>
                        <a:spcAft>
                          <a:spcPts val="0"/>
                        </a:spcAft>
                        <a:buNone/>
                      </a:pPr>
                      <a:r>
                        <a:rPr lang="en-US"/>
                        <a:t>Spring 2022*</a:t>
                      </a:r>
                      <a:endParaRPr sz="1400"/>
                    </a:p>
                  </a:txBody>
                  <a:tcPr marL="91450" marR="91450" marT="45725" marB="45725" anchor="b"/>
                </a:tc>
                <a:tc>
                  <a:txBody>
                    <a:bodyPr/>
                    <a:lstStyle/>
                    <a:p>
                      <a:pPr marL="0" marR="0" lvl="0" indent="0" algn="ctr" rtl="0">
                        <a:spcBef>
                          <a:spcPts val="0"/>
                        </a:spcBef>
                        <a:spcAft>
                          <a:spcPts val="0"/>
                        </a:spcAft>
                        <a:buNone/>
                      </a:pPr>
                      <a:r>
                        <a:rPr lang="en-US"/>
                        <a:t>Fall </a:t>
                      </a:r>
                      <a:endParaRPr/>
                    </a:p>
                    <a:p>
                      <a:pPr marL="0" marR="0" lvl="0" indent="0" algn="ctr" rtl="0">
                        <a:spcBef>
                          <a:spcPts val="0"/>
                        </a:spcBef>
                        <a:spcAft>
                          <a:spcPts val="0"/>
                        </a:spcAft>
                        <a:buNone/>
                      </a:pPr>
                      <a:r>
                        <a:rPr lang="en-US"/>
                        <a:t>2022**</a:t>
                      </a:r>
                      <a:endParaRPr sz="1400"/>
                    </a:p>
                  </a:txBody>
                  <a:tcPr marL="91450" marR="91450" marT="45725" marB="45725" anchor="b"/>
                </a:tc>
                <a:tc>
                  <a:txBody>
                    <a:bodyPr/>
                    <a:lstStyle/>
                    <a:p>
                      <a:pPr marL="0" marR="0" lvl="0" indent="0" algn="ctr" rtl="0">
                        <a:spcBef>
                          <a:spcPts val="0"/>
                        </a:spcBef>
                        <a:spcAft>
                          <a:spcPts val="0"/>
                        </a:spcAft>
                        <a:buNone/>
                      </a:pPr>
                      <a:r>
                        <a:rPr lang="en-US"/>
                        <a:t>Spring 2022</a:t>
                      </a:r>
                      <a:endParaRPr sz="1400"/>
                    </a:p>
                  </a:txBody>
                  <a:tcPr marL="91450" marR="91450" marT="45725" marB="45725" anchor="b"/>
                </a:tc>
                <a:tc>
                  <a:txBody>
                    <a:bodyPr/>
                    <a:lstStyle/>
                    <a:p>
                      <a:pPr marL="0" marR="0" lvl="0" indent="0" algn="ctr" rtl="0">
                        <a:spcBef>
                          <a:spcPts val="0"/>
                        </a:spcBef>
                        <a:spcAft>
                          <a:spcPts val="0"/>
                        </a:spcAft>
                        <a:buNone/>
                      </a:pPr>
                      <a:r>
                        <a:rPr lang="en-US"/>
                        <a:t>Fall </a:t>
                      </a:r>
                      <a:endParaRPr/>
                    </a:p>
                    <a:p>
                      <a:pPr marL="0" marR="0" lvl="0" indent="0" algn="ctr" rtl="0">
                        <a:spcBef>
                          <a:spcPts val="0"/>
                        </a:spcBef>
                        <a:spcAft>
                          <a:spcPts val="0"/>
                        </a:spcAft>
                        <a:buNone/>
                      </a:pPr>
                      <a:r>
                        <a:rPr lang="en-US"/>
                        <a:t>2022</a:t>
                      </a:r>
                      <a:endParaRPr/>
                    </a:p>
                  </a:txBody>
                  <a:tcPr marL="91450" marR="91450" marT="45725" marB="45725" anchor="b"/>
                </a:tc>
                <a:extLst>
                  <a:ext uri="{0D108BD9-81ED-4DB2-BD59-A6C34878D82A}">
                    <a16:rowId xmlns:a16="http://schemas.microsoft.com/office/drawing/2014/main" val="10001"/>
                  </a:ext>
                </a:extLst>
              </a:tr>
              <a:tr h="289575">
                <a:tc>
                  <a:txBody>
                    <a:bodyPr/>
                    <a:lstStyle/>
                    <a:p>
                      <a:pPr marL="0" marR="0" lvl="0" indent="0" algn="l" rtl="0">
                        <a:spcBef>
                          <a:spcPts val="0"/>
                        </a:spcBef>
                        <a:spcAft>
                          <a:spcPts val="0"/>
                        </a:spcAft>
                        <a:buNone/>
                      </a:pPr>
                      <a:r>
                        <a:rPr lang="en-US" sz="1300"/>
                        <a:t>Read 180</a:t>
                      </a:r>
                      <a:endParaRPr sz="1300"/>
                    </a:p>
                  </a:txBody>
                  <a:tcPr marL="91450" marR="91450" marT="45725" marB="45725"/>
                </a:tc>
                <a:tc>
                  <a:txBody>
                    <a:bodyPr/>
                    <a:lstStyle/>
                    <a:p>
                      <a:pPr marL="0" lvl="0" indent="0" algn="l" rtl="0">
                        <a:spcBef>
                          <a:spcPts val="0"/>
                        </a:spcBef>
                        <a:spcAft>
                          <a:spcPts val="0"/>
                        </a:spcAft>
                        <a:buNone/>
                      </a:pPr>
                      <a:r>
                        <a:rPr lang="en-US"/>
                        <a:t>15 minutes</a:t>
                      </a:r>
                      <a:endParaRPr/>
                    </a:p>
                  </a:txBody>
                  <a:tcPr marL="91450" marR="91450" marT="45725" marB="45725"/>
                </a:tc>
                <a:tc>
                  <a:txBody>
                    <a:bodyPr/>
                    <a:lstStyle/>
                    <a:p>
                      <a:pPr marL="0" lvl="0" indent="0" algn="l" rtl="0">
                        <a:spcBef>
                          <a:spcPts val="0"/>
                        </a:spcBef>
                        <a:spcAft>
                          <a:spcPts val="0"/>
                        </a:spcAft>
                        <a:buNone/>
                      </a:pPr>
                      <a:r>
                        <a:rPr lang="en-US"/>
                        <a:t>17.7</a:t>
                      </a:r>
                      <a:endParaRPr/>
                    </a:p>
                  </a:txBody>
                  <a:tcPr marL="91450" marR="91450" marT="45725" marB="45725"/>
                </a:tc>
                <a:tc>
                  <a:txBody>
                    <a:bodyPr/>
                    <a:lstStyle/>
                    <a:p>
                      <a:pPr marL="0" lvl="0" indent="0" algn="l" rtl="0">
                        <a:spcBef>
                          <a:spcPts val="0"/>
                        </a:spcBef>
                        <a:spcAft>
                          <a:spcPts val="0"/>
                        </a:spcAft>
                        <a:buNone/>
                      </a:pPr>
                      <a:r>
                        <a:rPr lang="en-US"/>
                        <a:t>1.4 days</a:t>
                      </a:r>
                      <a:endParaRPr/>
                    </a:p>
                  </a:txBody>
                  <a:tcPr marL="91450" marR="91450" marT="45725" marB="45725"/>
                </a:tc>
                <a:tc>
                  <a:txBody>
                    <a:bodyPr/>
                    <a:lstStyle/>
                    <a:p>
                      <a:pPr marL="0" lvl="0" indent="0" algn="l" rtl="0">
                        <a:spcBef>
                          <a:spcPts val="0"/>
                        </a:spcBef>
                        <a:spcAft>
                          <a:spcPts val="0"/>
                        </a:spcAft>
                        <a:buNone/>
                      </a:pPr>
                      <a:r>
                        <a:rPr lang="en-US"/>
                        <a:t>1.5 days</a:t>
                      </a:r>
                      <a:endParaRPr/>
                    </a:p>
                  </a:txBody>
                  <a:tcPr marL="91450" marR="91450" marT="45725" marB="45725"/>
                </a:tc>
                <a:extLst>
                  <a:ext uri="{0D108BD9-81ED-4DB2-BD59-A6C34878D82A}">
                    <a16:rowId xmlns:a16="http://schemas.microsoft.com/office/drawing/2014/main" val="10002"/>
                  </a:ext>
                </a:extLst>
              </a:tr>
              <a:tr h="289575">
                <a:tc>
                  <a:txBody>
                    <a:bodyPr/>
                    <a:lstStyle/>
                    <a:p>
                      <a:pPr marL="0" marR="0" lvl="0" indent="0" algn="l" rtl="0">
                        <a:spcBef>
                          <a:spcPts val="0"/>
                        </a:spcBef>
                        <a:spcAft>
                          <a:spcPts val="0"/>
                        </a:spcAft>
                        <a:buNone/>
                      </a:pPr>
                      <a:r>
                        <a:rPr lang="en-US" sz="1300"/>
                        <a:t>System 44</a:t>
                      </a:r>
                      <a:endParaRPr sz="1300"/>
                    </a:p>
                  </a:txBody>
                  <a:tcPr marL="91450" marR="91450" marT="45725" marB="45725"/>
                </a:tc>
                <a:tc>
                  <a:txBody>
                    <a:bodyPr/>
                    <a:lstStyle/>
                    <a:p>
                      <a:pPr marL="0" lvl="0" indent="0" algn="l" rtl="0">
                        <a:spcBef>
                          <a:spcPts val="0"/>
                        </a:spcBef>
                        <a:spcAft>
                          <a:spcPts val="0"/>
                        </a:spcAft>
                        <a:buNone/>
                      </a:pPr>
                      <a:r>
                        <a:rPr lang="en-US"/>
                        <a:t>19 minutes</a:t>
                      </a:r>
                      <a:endParaRPr/>
                    </a:p>
                  </a:txBody>
                  <a:tcPr marL="91450" marR="91450" marT="45725" marB="45725"/>
                </a:tc>
                <a:tc>
                  <a:txBody>
                    <a:bodyPr/>
                    <a:lstStyle/>
                    <a:p>
                      <a:pPr marL="0" lvl="0" indent="0" algn="l" rtl="0">
                        <a:spcBef>
                          <a:spcPts val="0"/>
                        </a:spcBef>
                        <a:spcAft>
                          <a:spcPts val="0"/>
                        </a:spcAft>
                        <a:buNone/>
                      </a:pPr>
                      <a:r>
                        <a:rPr lang="en-US"/>
                        <a:t>12 minutes</a:t>
                      </a:r>
                      <a:endParaRPr/>
                    </a:p>
                  </a:txBody>
                  <a:tcPr marL="91450" marR="91450" marT="45725" marB="45725"/>
                </a:tc>
                <a:tc>
                  <a:txBody>
                    <a:bodyPr/>
                    <a:lstStyle/>
                    <a:p>
                      <a:pPr marL="0" lvl="0" indent="0" algn="l" rtl="0">
                        <a:spcBef>
                          <a:spcPts val="0"/>
                        </a:spcBef>
                        <a:spcAft>
                          <a:spcPts val="0"/>
                        </a:spcAft>
                        <a:buNone/>
                      </a:pPr>
                      <a:r>
                        <a:rPr lang="en-US"/>
                        <a:t>2 days</a:t>
                      </a:r>
                      <a:endParaRPr/>
                    </a:p>
                  </a:txBody>
                  <a:tcPr marL="91450" marR="91450" marT="45725" marB="45725"/>
                </a:tc>
                <a:tc>
                  <a:txBody>
                    <a:bodyPr/>
                    <a:lstStyle/>
                    <a:p>
                      <a:pPr marL="0" lvl="0" indent="0" algn="l" rtl="0">
                        <a:spcBef>
                          <a:spcPts val="0"/>
                        </a:spcBef>
                        <a:spcAft>
                          <a:spcPts val="0"/>
                        </a:spcAft>
                        <a:buNone/>
                      </a:pPr>
                      <a:r>
                        <a:rPr lang="en-US"/>
                        <a:t>1 day</a:t>
                      </a:r>
                      <a:endParaRPr/>
                    </a:p>
                  </a:txBody>
                  <a:tcPr marL="91450" marR="91450" marT="45725" marB="45725"/>
                </a:tc>
                <a:extLst>
                  <a:ext uri="{0D108BD9-81ED-4DB2-BD59-A6C34878D82A}">
                    <a16:rowId xmlns:a16="http://schemas.microsoft.com/office/drawing/2014/main" val="10003"/>
                  </a:ext>
                </a:extLst>
              </a:tr>
              <a:tr h="289575">
                <a:tc>
                  <a:txBody>
                    <a:bodyPr/>
                    <a:lstStyle/>
                    <a:p>
                      <a:pPr marL="0" marR="0" lvl="0" indent="0" algn="l" rtl="0">
                        <a:spcBef>
                          <a:spcPts val="0"/>
                        </a:spcBef>
                        <a:spcAft>
                          <a:spcPts val="0"/>
                        </a:spcAft>
                        <a:buNone/>
                      </a:pPr>
                      <a:r>
                        <a:rPr lang="en-US" sz="1300"/>
                        <a:t>iRead</a:t>
                      </a:r>
                      <a:endParaRPr sz="1300"/>
                    </a:p>
                  </a:txBody>
                  <a:tcPr marL="91450" marR="91450" marT="45725" marB="45725"/>
                </a:tc>
                <a:tc>
                  <a:txBody>
                    <a:bodyPr/>
                    <a:lstStyle/>
                    <a:p>
                      <a:pPr marL="0" lvl="0" indent="0" algn="l" rtl="0">
                        <a:spcBef>
                          <a:spcPts val="0"/>
                        </a:spcBef>
                        <a:spcAft>
                          <a:spcPts val="0"/>
                        </a:spcAft>
                        <a:buNone/>
                      </a:pPr>
                      <a:r>
                        <a:rPr lang="en-US"/>
                        <a:t>17 minutes</a:t>
                      </a:r>
                      <a:endParaRPr/>
                    </a:p>
                  </a:txBody>
                  <a:tcPr marL="91450" marR="91450" marT="45725" marB="45725"/>
                </a:tc>
                <a:tc>
                  <a:txBody>
                    <a:bodyPr/>
                    <a:lstStyle/>
                    <a:p>
                      <a:pPr marL="0" lvl="0" indent="0" algn="l" rtl="0">
                        <a:spcBef>
                          <a:spcPts val="0"/>
                        </a:spcBef>
                        <a:spcAft>
                          <a:spcPts val="0"/>
                        </a:spcAft>
                        <a:buNone/>
                      </a:pPr>
                      <a:r>
                        <a:rPr lang="en-US"/>
                        <a:t>14 minutes</a:t>
                      </a:r>
                      <a:endParaRPr/>
                    </a:p>
                  </a:txBody>
                  <a:tcPr marL="91450" marR="91450" marT="45725" marB="45725"/>
                </a:tc>
                <a:tc>
                  <a:txBody>
                    <a:bodyPr/>
                    <a:lstStyle/>
                    <a:p>
                      <a:pPr marL="0" lvl="0" indent="0" algn="l" rtl="0">
                        <a:spcBef>
                          <a:spcPts val="0"/>
                        </a:spcBef>
                        <a:spcAft>
                          <a:spcPts val="0"/>
                        </a:spcAft>
                        <a:buNone/>
                      </a:pPr>
                      <a:r>
                        <a:rPr lang="en-US"/>
                        <a:t>1 day</a:t>
                      </a:r>
                      <a:endParaRPr/>
                    </a:p>
                  </a:txBody>
                  <a:tcPr marL="91450" marR="91450" marT="45725" marB="45725"/>
                </a:tc>
                <a:tc>
                  <a:txBody>
                    <a:bodyPr/>
                    <a:lstStyle/>
                    <a:p>
                      <a:pPr marL="0" lvl="0" indent="0" algn="l" rtl="0">
                        <a:spcBef>
                          <a:spcPts val="0"/>
                        </a:spcBef>
                        <a:spcAft>
                          <a:spcPts val="0"/>
                        </a:spcAft>
                        <a:buNone/>
                      </a:pPr>
                      <a:r>
                        <a:rPr lang="en-US"/>
                        <a:t>1 day</a:t>
                      </a:r>
                      <a:endParaRPr/>
                    </a:p>
                  </a:txBody>
                  <a:tcPr marL="91450" marR="91450" marT="45725" marB="45725"/>
                </a:tc>
                <a:extLst>
                  <a:ext uri="{0D108BD9-81ED-4DB2-BD59-A6C34878D82A}">
                    <a16:rowId xmlns:a16="http://schemas.microsoft.com/office/drawing/2014/main" val="10004"/>
                  </a:ext>
                </a:extLst>
              </a:tr>
            </a:tbl>
          </a:graphicData>
        </a:graphic>
      </p:graphicFrame>
      <p:sp>
        <p:nvSpPr>
          <p:cNvPr id="953" name="Google Shape;953;p137"/>
          <p:cNvSpPr txBox="1"/>
          <p:nvPr/>
        </p:nvSpPr>
        <p:spPr>
          <a:xfrm>
            <a:off x="137725" y="5009300"/>
            <a:ext cx="6086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*Spring 2022: From the Spring ACES presentation</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**Fall 2022: As of October 13, 2022</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graphicFrame>
        <p:nvGraphicFramePr>
          <p:cNvPr id="959" name="Google Shape;959;p138"/>
          <p:cNvGraphicFramePr/>
          <p:nvPr/>
        </p:nvGraphicFramePr>
        <p:xfrm>
          <a:off x="88827" y="1953189"/>
          <a:ext cx="8966350" cy="6373867"/>
        </p:xfrm>
        <a:graphic>
          <a:graphicData uri="http://schemas.openxmlformats.org/drawingml/2006/table">
            <a:tbl>
              <a:tblPr firstRow="1" bandRow="1">
                <a:noFill/>
                <a:tableStyleId>{59D1AD96-A596-4487-B766-BA2D10C225B4}</a:tableStyleId>
              </a:tblPr>
              <a:tblGrid>
                <a:gridCol w="1243150">
                  <a:extLst>
                    <a:ext uri="{9D8B030D-6E8A-4147-A177-3AD203B41FA5}">
                      <a16:colId xmlns:a16="http://schemas.microsoft.com/office/drawing/2014/main" val="20000"/>
                    </a:ext>
                  </a:extLst>
                </a:gridCol>
                <a:gridCol w="3285925">
                  <a:extLst>
                    <a:ext uri="{9D8B030D-6E8A-4147-A177-3AD203B41FA5}">
                      <a16:colId xmlns:a16="http://schemas.microsoft.com/office/drawing/2014/main" val="20001"/>
                    </a:ext>
                  </a:extLst>
                </a:gridCol>
                <a:gridCol w="4437275">
                  <a:extLst>
                    <a:ext uri="{9D8B030D-6E8A-4147-A177-3AD203B41FA5}">
                      <a16:colId xmlns:a16="http://schemas.microsoft.com/office/drawing/2014/main" val="20002"/>
                    </a:ext>
                  </a:extLst>
                </a:gridCol>
              </a:tblGrid>
              <a:tr h="307100">
                <a:tc>
                  <a:txBody>
                    <a:bodyPr/>
                    <a:lstStyle/>
                    <a:p>
                      <a:pPr marL="0" marR="0" lvl="0" indent="0" algn="l" rtl="0">
                        <a:spcBef>
                          <a:spcPts val="0"/>
                        </a:spcBef>
                        <a:spcAft>
                          <a:spcPts val="0"/>
                        </a:spcAft>
                        <a:buNone/>
                      </a:pPr>
                      <a:endParaRPr/>
                    </a:p>
                  </a:txBody>
                  <a:tcPr marL="91450" marR="91450" marT="45725" marB="45725" anchor="b"/>
                </a:tc>
                <a:tc>
                  <a:txBody>
                    <a:bodyPr/>
                    <a:lstStyle/>
                    <a:p>
                      <a:pPr marL="0" marR="0" lvl="0" indent="0" algn="ctr" rtl="0">
                        <a:spcBef>
                          <a:spcPts val="0"/>
                        </a:spcBef>
                        <a:spcAft>
                          <a:spcPts val="0"/>
                        </a:spcAft>
                        <a:buNone/>
                      </a:pPr>
                      <a:r>
                        <a:rPr lang="en-US" sz="1200"/>
                        <a:t>CIP Strategy</a:t>
                      </a:r>
                      <a:endParaRPr sz="1200"/>
                    </a:p>
                  </a:txBody>
                  <a:tcPr marL="91450" marR="91450" marT="45725" marB="45725" anchor="b"/>
                </a:tc>
                <a:tc>
                  <a:txBody>
                    <a:bodyPr/>
                    <a:lstStyle/>
                    <a:p>
                      <a:pPr marL="0" marR="0" lvl="0" indent="0" algn="ctr" rtl="0">
                        <a:spcBef>
                          <a:spcPts val="0"/>
                        </a:spcBef>
                        <a:spcAft>
                          <a:spcPts val="0"/>
                        </a:spcAft>
                        <a:buNone/>
                      </a:pPr>
                      <a:r>
                        <a:rPr lang="en-US" sz="1200"/>
                        <a:t>Action Step Progress Update </a:t>
                      </a:r>
                      <a:endParaRPr sz="1200"/>
                    </a:p>
                  </a:txBody>
                  <a:tcPr marL="91450" marR="91450" marT="45725" marB="45725" anchor="b"/>
                </a:tc>
                <a:extLst>
                  <a:ext uri="{0D108BD9-81ED-4DB2-BD59-A6C34878D82A}">
                    <a16:rowId xmlns:a16="http://schemas.microsoft.com/office/drawing/2014/main" val="10000"/>
                  </a:ext>
                </a:extLst>
              </a:tr>
              <a:tr h="731525">
                <a:tc>
                  <a:txBody>
                    <a:bodyPr/>
                    <a:lstStyle/>
                    <a:p>
                      <a:pPr marL="0" lvl="0" indent="0" algn="ctr" rtl="0">
                        <a:spcBef>
                          <a:spcPts val="0"/>
                        </a:spcBef>
                        <a:spcAft>
                          <a:spcPts val="0"/>
                        </a:spcAft>
                        <a:buNone/>
                      </a:pPr>
                      <a:r>
                        <a:rPr lang="en-US" sz="1200" b="1"/>
                        <a:t>ELA</a:t>
                      </a:r>
                      <a:endParaRPr sz="1200" b="1"/>
                    </a:p>
                  </a:txBody>
                  <a:tcPr marL="91450" marR="91450" marT="45725" marB="45725" anchor="ctr"/>
                </a:tc>
                <a:tc>
                  <a:txBody>
                    <a:bodyPr/>
                    <a:lstStyle/>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ctr" rtl="0">
                        <a:lnSpc>
                          <a:spcPct val="124000"/>
                        </a:lnSpc>
                        <a:spcBef>
                          <a:spcPts val="0"/>
                        </a:spcBef>
                        <a:spcAft>
                          <a:spcPts val="0"/>
                        </a:spcAft>
                        <a:buClr>
                          <a:schemeClr val="dk1"/>
                        </a:buClr>
                        <a:buSzPts val="1100"/>
                        <a:buFont typeface="Arial"/>
                        <a:buNone/>
                      </a:pPr>
                      <a:r>
                        <a:rPr lang="en-US" sz="1100" b="1">
                          <a:solidFill>
                            <a:schemeClr val="dk1"/>
                          </a:solidFill>
                        </a:rPr>
                        <a:t>We will increase the number of students who score a 3 or more in writing on the Milestones by 10%. </a:t>
                      </a:r>
                      <a:endParaRPr sz="1100" b="1">
                        <a:solidFill>
                          <a:schemeClr val="dk1"/>
                        </a:solidFill>
                      </a:endParaRPr>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91450" marR="91450" marT="45725" marB="45725">
                    <a:lnB w="12700" cap="flat" cmpd="sng">
                      <a:solidFill>
                        <a:srgbClr val="FFFFFF"/>
                      </a:solidFill>
                      <a:prstDash val="solid"/>
                      <a:round/>
                      <a:headEnd type="none" w="sm" len="sm"/>
                      <a:tailEnd type="none" w="sm" len="sm"/>
                    </a:lnB>
                  </a:tcPr>
                </a:tc>
                <a:tc>
                  <a:txBody>
                    <a:bodyPr/>
                    <a:lstStyle/>
                    <a:p>
                      <a:pPr marL="0" lvl="0" indent="0" algn="l" rtl="0">
                        <a:lnSpc>
                          <a:spcPct val="124000"/>
                        </a:lnSpc>
                        <a:spcBef>
                          <a:spcPts val="0"/>
                        </a:spcBef>
                        <a:spcAft>
                          <a:spcPts val="0"/>
                        </a:spcAft>
                        <a:buClr>
                          <a:schemeClr val="dk1"/>
                        </a:buClr>
                        <a:buSzPts val="1100"/>
                        <a:buFont typeface="Arial"/>
                        <a:buNone/>
                      </a:pPr>
                      <a:r>
                        <a:rPr lang="en-US" sz="1200">
                          <a:solidFill>
                            <a:schemeClr val="dk1"/>
                          </a:solidFill>
                        </a:rPr>
                        <a:t>We have had one Write Score administration and the window is currently open for the second.  The teachers and coaches analyze this data to determine which specific skills need to be retaught to improve student writing. These skills are retaught in small group providing students with specific strategies to improve their area of weakness. Then, teachers monitor progress and provide frequent feedback.</a:t>
                      </a:r>
                      <a:endParaRPr sz="1200">
                        <a:solidFill>
                          <a:schemeClr val="dk1"/>
                        </a:solidFill>
                      </a:endParaRPr>
                    </a:p>
                    <a:p>
                      <a:pPr marL="0" lvl="0" indent="0" algn="l" rtl="0">
                        <a:spcBef>
                          <a:spcPts val="0"/>
                        </a:spcBef>
                        <a:spcAft>
                          <a:spcPts val="0"/>
                        </a:spcAft>
                        <a:buNone/>
                      </a:pPr>
                      <a:endParaRPr sz="1100"/>
                    </a:p>
                  </a:txBody>
                  <a:tcPr marL="91450" marR="91450" marT="45725" marB="45725">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731525">
                <a:tc>
                  <a:txBody>
                    <a:bodyPr/>
                    <a:lstStyle/>
                    <a:p>
                      <a:pPr marL="0" lvl="0" indent="0" algn="ctr" rtl="0">
                        <a:spcBef>
                          <a:spcPts val="0"/>
                        </a:spcBef>
                        <a:spcAft>
                          <a:spcPts val="0"/>
                        </a:spcAft>
                        <a:buNone/>
                      </a:pPr>
                      <a:r>
                        <a:rPr lang="en-US" sz="1200" b="1"/>
                        <a:t>Math </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spcBef>
                          <a:spcPts val="0"/>
                        </a:spcBef>
                        <a:spcAft>
                          <a:spcPts val="0"/>
                        </a:spcAft>
                        <a:buNone/>
                      </a:pPr>
                      <a:endParaRPr sz="1100"/>
                    </a:p>
                    <a:p>
                      <a:pPr marL="0" lvl="0" indent="0" algn="ctr" rtl="0">
                        <a:lnSpc>
                          <a:spcPct val="124000"/>
                        </a:lnSpc>
                        <a:spcBef>
                          <a:spcPts val="0"/>
                        </a:spcBef>
                        <a:spcAft>
                          <a:spcPts val="0"/>
                        </a:spcAft>
                        <a:buClr>
                          <a:schemeClr val="dk1"/>
                        </a:buClr>
                        <a:buSzPts val="1100"/>
                        <a:buFont typeface="Arial"/>
                        <a:buNone/>
                      </a:pPr>
                      <a:r>
                        <a:rPr lang="en-US" sz="1100" b="1">
                          <a:solidFill>
                            <a:schemeClr val="dk1"/>
                          </a:solidFill>
                        </a:rPr>
                        <a:t>We will increase the number of students who score at monitor or accelerate stage of the geometry domain on Milestones. </a:t>
                      </a:r>
                      <a:endParaRPr sz="1100" b="1">
                        <a:solidFill>
                          <a:schemeClr val="dk1"/>
                        </a:solidFill>
                      </a:endParaRPr>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lnSpc>
                          <a:spcPct val="124000"/>
                        </a:lnSpc>
                        <a:spcBef>
                          <a:spcPts val="0"/>
                        </a:spcBef>
                        <a:spcAft>
                          <a:spcPts val="0"/>
                        </a:spcAft>
                        <a:buClr>
                          <a:schemeClr val="dk1"/>
                        </a:buClr>
                        <a:buSzPts val="1100"/>
                        <a:buFont typeface="Arial"/>
                        <a:buNone/>
                      </a:pPr>
                      <a:r>
                        <a:rPr lang="en-US" sz="1200">
                          <a:solidFill>
                            <a:schemeClr val="dk1"/>
                          </a:solidFill>
                        </a:rPr>
                        <a:t>During intervention block, teachers are beginning to review previous grade level geometry standards by using small groups, Coach Digital, Freckle, and Number Corner (Bridges).  </a:t>
                      </a:r>
                      <a:endParaRPr sz="1200">
                        <a:solidFill>
                          <a:schemeClr val="dk1"/>
                        </a:solidFill>
                      </a:endParaRPr>
                    </a:p>
                    <a:p>
                      <a:pPr marL="0" lvl="0" indent="0" algn="l" rtl="0">
                        <a:spcBef>
                          <a:spcPts val="0"/>
                        </a:spcBef>
                        <a:spcAft>
                          <a:spcPts val="0"/>
                        </a:spcAft>
                        <a:buNone/>
                      </a:pP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731525">
                <a:tc>
                  <a:txBody>
                    <a:bodyPr/>
                    <a:lstStyle/>
                    <a:p>
                      <a:pPr marL="0" lvl="0" indent="0" algn="ctr" rtl="0">
                        <a:spcBef>
                          <a:spcPts val="0"/>
                        </a:spcBef>
                        <a:spcAft>
                          <a:spcPts val="0"/>
                        </a:spcAft>
                        <a:buNone/>
                      </a:pPr>
                      <a:r>
                        <a:rPr lang="en-US" sz="1200" b="1"/>
                        <a:t>Whole Child &amp; Student Support</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200" b="1"/>
                        <a:t>Each student will set MAP and Milestones achievement and growth scores for themselves. The Mary Lin CARE Team will work to increase attendance and provide personalized attention to students exhibiting anxiety. </a:t>
                      </a:r>
                      <a:endParaRPr sz="1200" b="1"/>
                    </a:p>
                    <a:p>
                      <a:pPr marL="0" lvl="0" indent="0" algn="l" rtl="0">
                        <a:spcBef>
                          <a:spcPts val="0"/>
                        </a:spcBef>
                        <a:spcAft>
                          <a:spcPts val="0"/>
                        </a:spcAft>
                        <a:buNone/>
                      </a:pP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lnSpc>
                          <a:spcPct val="90000"/>
                        </a:lnSpc>
                        <a:spcBef>
                          <a:spcPts val="1000"/>
                        </a:spcBef>
                        <a:spcAft>
                          <a:spcPts val="0"/>
                        </a:spcAft>
                        <a:buClr>
                          <a:schemeClr val="dk1"/>
                        </a:buClr>
                        <a:buSzPts val="1100"/>
                        <a:buFont typeface="Arial"/>
                        <a:buNone/>
                      </a:pPr>
                      <a:r>
                        <a:rPr lang="en-US" sz="1200">
                          <a:solidFill>
                            <a:schemeClr val="dk1"/>
                          </a:solidFill>
                        </a:rPr>
                        <a:t>On October 10</a:t>
                      </a:r>
                      <a:r>
                        <a:rPr lang="en-US" sz="1200" baseline="30000">
                          <a:solidFill>
                            <a:schemeClr val="dk1"/>
                          </a:solidFill>
                        </a:rPr>
                        <a:t>th</a:t>
                      </a:r>
                      <a:r>
                        <a:rPr lang="en-US" sz="1200">
                          <a:solidFill>
                            <a:schemeClr val="dk1"/>
                          </a:solidFill>
                        </a:rPr>
                        <a:t>, the teachers were trained in MAP Goal Setting from NWEA.  There will be a follow up by grade level coming up on November 1</a:t>
                      </a:r>
                      <a:r>
                        <a:rPr lang="en-US" sz="1200" baseline="30000">
                          <a:solidFill>
                            <a:schemeClr val="dk1"/>
                          </a:solidFill>
                        </a:rPr>
                        <a:t>st</a:t>
                      </a:r>
                      <a:r>
                        <a:rPr lang="en-US" sz="1200">
                          <a:solidFill>
                            <a:schemeClr val="dk1"/>
                          </a:solidFill>
                        </a:rPr>
                        <a:t> to ensure that all teachers have guided their students into setting personal growth and achievement goals.</a:t>
                      </a:r>
                      <a:endParaRPr sz="1200">
                        <a:solidFill>
                          <a:schemeClr val="dk1"/>
                        </a:solidFill>
                      </a:endParaRPr>
                    </a:p>
                    <a:p>
                      <a:pPr marL="0" lvl="0" indent="0" algn="l" rtl="0">
                        <a:spcBef>
                          <a:spcPts val="0"/>
                        </a:spcBef>
                        <a:spcAft>
                          <a:spcPts val="0"/>
                        </a:spcAft>
                        <a:buNone/>
                      </a:pPr>
                      <a:endParaRPr sz="1100" i="1">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731525">
                <a:tc>
                  <a:txBody>
                    <a:bodyPr/>
                    <a:lstStyle/>
                    <a:p>
                      <a:pPr marL="0" lvl="0" indent="0" algn="ctr" rtl="0">
                        <a:spcBef>
                          <a:spcPts val="0"/>
                        </a:spcBef>
                        <a:spcAft>
                          <a:spcPts val="0"/>
                        </a:spcAft>
                        <a:buNone/>
                      </a:pPr>
                      <a:r>
                        <a:rPr lang="en-US" sz="1200" b="1"/>
                        <a:t>Family Engagement </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spcBef>
                          <a:spcPts val="0"/>
                        </a:spcBef>
                        <a:spcAft>
                          <a:spcPts val="0"/>
                        </a:spcAft>
                        <a:buNone/>
                      </a:pPr>
                      <a:r>
                        <a:rPr lang="en-US" sz="1200" b="1"/>
                        <a:t>The Mary Lin administration and PTA will work together to provide ample opportunities for parents and community to come together in support and in celebration of our school.</a:t>
                      </a:r>
                      <a:endParaRPr sz="1200" b="1"/>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000">
                          <a:solidFill>
                            <a:schemeClr val="dk1"/>
                          </a:solidFill>
                        </a:rPr>
                        <a:t>We hosted several Back to School play dates.</a:t>
                      </a:r>
                      <a:endParaRPr sz="1000">
                        <a:solidFill>
                          <a:schemeClr val="dk1"/>
                        </a:solidFill>
                      </a:endParaRPr>
                    </a:p>
                    <a:p>
                      <a:pPr marL="0" lvl="0" indent="0" algn="l" rtl="0">
                        <a:spcBef>
                          <a:spcPts val="0"/>
                        </a:spcBef>
                        <a:spcAft>
                          <a:spcPts val="0"/>
                        </a:spcAft>
                        <a:buNone/>
                      </a:pPr>
                      <a:r>
                        <a:rPr lang="en-US" sz="1000">
                          <a:solidFill>
                            <a:schemeClr val="dk1"/>
                          </a:solidFill>
                        </a:rPr>
                        <a:t>We have returned to in-person events such as Curriculum Night, Science Night, etc. </a:t>
                      </a:r>
                      <a:endParaRPr sz="1000">
                        <a:solidFill>
                          <a:schemeClr val="dk1"/>
                        </a:solidFill>
                      </a:endParaRPr>
                    </a:p>
                    <a:p>
                      <a:pPr marL="0" lvl="0" indent="0" algn="l" rtl="0">
                        <a:spcBef>
                          <a:spcPts val="0"/>
                        </a:spcBef>
                        <a:spcAft>
                          <a:spcPts val="0"/>
                        </a:spcAft>
                        <a:buNone/>
                      </a:pPr>
                      <a:r>
                        <a:rPr lang="en-US" sz="1000">
                          <a:solidFill>
                            <a:schemeClr val="dk1"/>
                          </a:solidFill>
                        </a:rPr>
                        <a:t>Our first fundraiser of the year, Boosterthon, was a success and was well attended by families.  </a:t>
                      </a:r>
                      <a:endParaRPr sz="1000">
                        <a:solidFill>
                          <a:schemeClr val="dk1"/>
                        </a:solidFill>
                      </a:endParaRPr>
                    </a:p>
                    <a:p>
                      <a:pPr marL="0" lvl="0" indent="0" algn="l" rtl="0">
                        <a:spcBef>
                          <a:spcPts val="0"/>
                        </a:spcBef>
                        <a:spcAft>
                          <a:spcPts val="0"/>
                        </a:spcAft>
                        <a:buNone/>
                      </a:pPr>
                      <a:r>
                        <a:rPr lang="en-US" sz="1000">
                          <a:solidFill>
                            <a:schemeClr val="dk1"/>
                          </a:solidFill>
                        </a:rPr>
                        <a:t>We will host our first Family Movie Night on October 21st. </a:t>
                      </a:r>
                      <a:endParaRPr sz="1000">
                        <a:solidFill>
                          <a:schemeClr val="dk1"/>
                        </a:solidFill>
                      </a:endParaRPr>
                    </a:p>
                    <a:p>
                      <a:pPr marL="0" lvl="0" indent="0" algn="l" rtl="0">
                        <a:spcBef>
                          <a:spcPts val="0"/>
                        </a:spcBef>
                        <a:spcAft>
                          <a:spcPts val="0"/>
                        </a:spcAft>
                        <a:buNone/>
                      </a:pPr>
                      <a:r>
                        <a:rPr lang="en-US" sz="1000">
                          <a:solidFill>
                            <a:schemeClr val="dk1"/>
                          </a:solidFill>
                        </a:rPr>
                        <a:t>Mary Lin volunteers will man the bounce houses at the Candler Park Fall Festival.</a:t>
                      </a:r>
                      <a:endParaRPr sz="1000">
                        <a:solidFill>
                          <a:schemeClr val="dk1"/>
                        </a:solidFill>
                      </a:endParaRPr>
                    </a:p>
                    <a:p>
                      <a:pPr marL="0" lvl="0" indent="0" algn="l" rtl="0">
                        <a:spcBef>
                          <a:spcPts val="0"/>
                        </a:spcBef>
                        <a:spcAft>
                          <a:spcPts val="0"/>
                        </a:spcAft>
                        <a:buNone/>
                      </a:pPr>
                      <a:r>
                        <a:rPr lang="en-US" sz="1000">
                          <a:solidFill>
                            <a:schemeClr val="dk1"/>
                          </a:solidFill>
                        </a:rPr>
                        <a:t>We host bi-monthly Principal Coffees.</a:t>
                      </a:r>
                      <a:endParaRPr sz="100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3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4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8</a:t>
            </a:fld>
            <a:endParaRPr/>
          </a:p>
        </p:txBody>
      </p:sp>
      <p:sp>
        <p:nvSpPr>
          <p:cNvPr id="970" name="Google Shape;970;p140"/>
          <p:cNvSpPr txBox="1"/>
          <p:nvPr/>
        </p:nvSpPr>
        <p:spPr>
          <a:xfrm flipH="1">
            <a:off x="153675" y="2144225"/>
            <a:ext cx="8674200" cy="39711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What support do you need to accomplish your SY23 goals?</a:t>
            </a: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latin typeface="Calibri"/>
              <a:ea typeface="Calibri"/>
              <a:cs typeface="Calibri"/>
              <a:sym typeface="Calibri"/>
            </a:endParaRPr>
          </a:p>
          <a:p>
            <a:pPr marL="0" marR="0" lvl="0" indent="0" algn="l" rtl="0">
              <a:spcBef>
                <a:spcPts val="0"/>
              </a:spcBef>
              <a:spcAft>
                <a:spcPts val="0"/>
              </a:spcAft>
              <a:buNone/>
            </a:pPr>
            <a:r>
              <a:rPr lang="en-US" sz="1800">
                <a:latin typeface="Calibri"/>
                <a:ea typeface="Calibri"/>
                <a:cs typeface="Calibri"/>
                <a:sym typeface="Calibri"/>
              </a:rPr>
              <a:t>We need additional support with our SWD, specifically strategies for EBD students with transitioning, and how to manage extreme behaviors. </a:t>
            </a: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4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9</a:t>
            </a:fld>
            <a:endParaRPr/>
          </a:p>
        </p:txBody>
      </p:sp>
      <p:pic>
        <p:nvPicPr>
          <p:cNvPr id="976" name="Google Shape;976;p141"/>
          <p:cNvPicPr preferRelativeResize="0"/>
          <p:nvPr/>
        </p:nvPicPr>
        <p:blipFill>
          <a:blip r:embed="rId3">
            <a:alphaModFix/>
          </a:blip>
          <a:stretch>
            <a:fillRect/>
          </a:stretch>
        </p:blipFill>
        <p:spPr>
          <a:xfrm>
            <a:off x="152400" y="2504125"/>
            <a:ext cx="8839199" cy="247443"/>
          </a:xfrm>
          <a:prstGeom prst="rect">
            <a:avLst/>
          </a:prstGeom>
          <a:noFill/>
          <a:ln>
            <a:noFill/>
          </a:ln>
        </p:spPr>
      </p:pic>
      <p:pic>
        <p:nvPicPr>
          <p:cNvPr id="977" name="Google Shape;977;p141"/>
          <p:cNvPicPr preferRelativeResize="0"/>
          <p:nvPr/>
        </p:nvPicPr>
        <p:blipFill>
          <a:blip r:embed="rId4">
            <a:alphaModFix/>
          </a:blip>
          <a:stretch>
            <a:fillRect/>
          </a:stretch>
        </p:blipFill>
        <p:spPr>
          <a:xfrm>
            <a:off x="152400" y="3889718"/>
            <a:ext cx="8839199" cy="219949"/>
          </a:xfrm>
          <a:prstGeom prst="rect">
            <a:avLst/>
          </a:prstGeom>
          <a:noFill/>
          <a:ln>
            <a:noFill/>
          </a:ln>
        </p:spPr>
      </p:pic>
    </p:spTree>
  </p:cSld>
  <p:clrMapOvr>
    <a:masterClrMapping/>
  </p:clrMapOvr>
</p:sld>
</file>

<file path=ppt/theme/theme1.xml><?xml version="1.0" encoding="utf-8"?>
<a:theme xmlns:a="http://schemas.openxmlformats.org/drawingml/2006/main" name="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568</Words>
  <Application>Microsoft Macintosh PowerPoint</Application>
  <PresentationFormat>On-screen Show (4:3)</PresentationFormat>
  <Paragraphs>138</Paragraphs>
  <Slides>11</Slides>
  <Notes>11</Notes>
  <HiddenSlides>1</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11</vt:i4>
      </vt:variant>
    </vt:vector>
  </HeadingPairs>
  <TitlesOfParts>
    <vt:vector size="24" baseType="lpstr">
      <vt:lpstr>Arial</vt:lpstr>
      <vt:lpstr>Calibri</vt:lpstr>
      <vt:lpstr>APS_powerpoint_template_2016-17</vt:lpstr>
      <vt:lpstr>2_APS_powerpoint_template_2016-17</vt:lpstr>
      <vt:lpstr>3_APS_powerpoint_template_2016-17</vt:lpstr>
      <vt:lpstr>3_APS_powerpoint_template_2016-17</vt:lpstr>
      <vt:lpstr>3_APS_powerpoint_template_2016-17</vt:lpstr>
      <vt:lpstr>3_APS_powerpoint_template_2016-17</vt:lpstr>
      <vt:lpstr>3_APS_powerpoint_template_2016-17</vt:lpstr>
      <vt:lpstr>3_APS_powerpoint_template_2016-17</vt:lpstr>
      <vt:lpstr>1_APS_powerpoint_template_2016-17</vt:lpstr>
      <vt:lpstr>APS_powerpoint_template_2016-17</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Katrina Fuller</cp:lastModifiedBy>
  <cp:revision>1</cp:revision>
  <dcterms:modified xsi:type="dcterms:W3CDTF">2022-11-17T01:36:42Z</dcterms:modified>
</cp:coreProperties>
</file>